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57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9EB4B9-BD68-4FB4-A729-AB9366981570}" type="datetimeFigureOut">
              <a:rPr lang="en-CA" smtClean="0"/>
              <a:pPr/>
              <a:t>2015-03-21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5EFD76-A90B-4D39-9325-6B8C263D222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Understanding Islam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 brief history of the Arabs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Mohammed’s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Was one of bloody conquest.  8 battles, 8 raids and gave orders for 38 military operations.</a:t>
            </a:r>
          </a:p>
          <a:p>
            <a:r>
              <a:rPr lang="en-US" dirty="0" smtClean="0"/>
              <a:t>Within 10 years after his death his force rivaled the Byzantines and Persians.</a:t>
            </a:r>
          </a:p>
          <a:p>
            <a:r>
              <a:rPr lang="en-US" dirty="0" smtClean="0"/>
              <a:t>His personal example is not one we would want to follow.  It was cunning and brutal.</a:t>
            </a:r>
          </a:p>
          <a:p>
            <a:r>
              <a:rPr lang="en-US" dirty="0" smtClean="0"/>
              <a:t>Elevated dying for one’s faith in the defense of Islam as the utmost glory.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 of the next Caliphate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/>
          </a:bodyPr>
          <a:lstStyle/>
          <a:p>
            <a:r>
              <a:rPr lang="en-US" dirty="0" smtClean="0"/>
              <a:t>People want to abandon being Muslim</a:t>
            </a:r>
          </a:p>
          <a:p>
            <a:r>
              <a:rPr lang="en-US" dirty="0" smtClean="0"/>
              <a:t>They are all put to the sword until they resubmit to Muhammad.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Islam spreads in this fashion without resistance until 730.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Jennifer\Downloads\islamic-early-conquests-map.jpg"/>
          <p:cNvPicPr>
            <a:picLocks noChangeAspect="1" noChangeArrowheads="1"/>
          </p:cNvPicPr>
          <p:nvPr/>
        </p:nvPicPr>
        <p:blipFill>
          <a:blip r:embed="rId2" cstate="print"/>
          <a:srcRect b="12496"/>
          <a:stretch>
            <a:fillRect/>
          </a:stretch>
        </p:blipFill>
        <p:spPr bwMode="auto">
          <a:xfrm>
            <a:off x="1403648" y="2634394"/>
            <a:ext cx="4968552" cy="288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Tours 730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Franks are the strongest empire in all of Europe (besides the Byzantines)</a:t>
            </a:r>
          </a:p>
          <a:p>
            <a:endParaRPr lang="en-US" dirty="0"/>
          </a:p>
        </p:txBody>
      </p:sp>
      <p:pic>
        <p:nvPicPr>
          <p:cNvPr id="2050" name="Picture 2" descr="C:\Users\Jennifer\Downloads\france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3960440" cy="4262303"/>
          </a:xfrm>
          <a:prstGeom prst="rect">
            <a:avLst/>
          </a:prstGeom>
          <a:noFill/>
        </p:spPr>
      </p:pic>
      <p:pic>
        <p:nvPicPr>
          <p:cNvPr id="2051" name="Picture 3" descr="C:\Users\Jennifer\Downloads\Frankish_Kingdom_Charlemag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3" y="2419350"/>
            <a:ext cx="3600450" cy="3889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has something to offer.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are we?</a:t>
            </a:r>
            <a:endParaRPr lang="en-CA" dirty="0"/>
          </a:p>
        </p:txBody>
      </p:sp>
      <p:pic>
        <p:nvPicPr>
          <p:cNvPr id="4" name="Content Placeholder 3" descr="Map of Islamic World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627" y="1412776"/>
            <a:ext cx="9061373" cy="4680520"/>
          </a:xfrm>
        </p:spPr>
      </p:pic>
      <p:sp>
        <p:nvSpPr>
          <p:cNvPr id="5" name="Oval 4"/>
          <p:cNvSpPr/>
          <p:nvPr/>
        </p:nvSpPr>
        <p:spPr>
          <a:xfrm>
            <a:off x="3203848" y="3284984"/>
            <a:ext cx="1584176" cy="1368152"/>
          </a:xfrm>
          <a:prstGeom prst="ellipse">
            <a:avLst/>
          </a:prstGeom>
          <a:solidFill>
            <a:schemeClr val="accent1">
              <a:alpha val="34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are we?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C:\Users\Jenn\Downloads\spain_and_the_age_of_islamic_calip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02" y="1484784"/>
            <a:ext cx="8697078" cy="4400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Early History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Government was weak or non-existent</a:t>
            </a:r>
          </a:p>
          <a:p>
            <a:r>
              <a:rPr lang="en-CA" dirty="0" smtClean="0"/>
              <a:t>The Byzantines and Persians fought for the land.</a:t>
            </a:r>
          </a:p>
          <a:p>
            <a:r>
              <a:rPr lang="en-CA" dirty="0" smtClean="0"/>
              <a:t>The religion was mixed between various polytheistic beliefs </a:t>
            </a:r>
            <a:r>
              <a:rPr lang="en-CA" dirty="0" smtClean="0"/>
              <a:t>Zoroastrian </a:t>
            </a:r>
            <a:r>
              <a:rPr lang="en-CA" dirty="0" smtClean="0"/>
              <a:t>and Nestorian </a:t>
            </a:r>
            <a:r>
              <a:rPr lang="en-CA" u="sng" dirty="0" smtClean="0"/>
              <a:t>Christianity</a:t>
            </a:r>
            <a:r>
              <a:rPr lang="en-CA" dirty="0" smtClean="0"/>
              <a:t>.</a:t>
            </a:r>
          </a:p>
          <a:p>
            <a:r>
              <a:rPr lang="en-CA" dirty="0" smtClean="0"/>
              <a:t>Women had no status, prostitution and polygamy was rampant.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Nestorian Christianity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Separates moments when Jesus was God and when Jesus was fully man.</a:t>
            </a:r>
          </a:p>
          <a:p>
            <a:r>
              <a:rPr lang="en-CA" dirty="0" smtClean="0"/>
              <a:t>This church moved to China, Persia, India.</a:t>
            </a:r>
          </a:p>
          <a:p>
            <a:r>
              <a:rPr lang="en-CA" dirty="0" smtClean="0"/>
              <a:t>St  Thomas is the patriarch</a:t>
            </a:r>
            <a:endParaRPr lang="en-CA" dirty="0"/>
          </a:p>
        </p:txBody>
      </p:sp>
      <p:pic>
        <p:nvPicPr>
          <p:cNvPr id="2050" name="Picture 2" descr="C:\Users\Jenn\Downloads\nestorian_stel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3100" y="3284984"/>
            <a:ext cx="3290900" cy="2348880"/>
          </a:xfrm>
          <a:prstGeom prst="rect">
            <a:avLst/>
          </a:prstGeom>
          <a:noFill/>
        </p:spPr>
      </p:pic>
      <p:pic>
        <p:nvPicPr>
          <p:cNvPr id="2051" name="Picture 3" descr="C:\Users\Jenn\Downloads\659px-ChristianityBranches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84984"/>
            <a:ext cx="5580112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Mohammed comes.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Believed to be a prophet.   Like Moses, like Jesus. </a:t>
            </a:r>
          </a:p>
          <a:p>
            <a:r>
              <a:rPr lang="en-CA" dirty="0" smtClean="0"/>
              <a:t>Visited by the angel Gabriel.   (same angel that visited Mary)</a:t>
            </a:r>
          </a:p>
          <a:p>
            <a:r>
              <a:rPr lang="en-CA" dirty="0" smtClean="0"/>
              <a:t>Visited during Ramadan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3074" name="Picture 2" descr="C:\Users\Jenn\Downloads\Muhammad_with_angel_Gabri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6184" y="3573016"/>
            <a:ext cx="4361099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Mohammed  570-632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He was a rich merchant.</a:t>
            </a:r>
            <a:endParaRPr lang="en-CA" dirty="0" smtClean="0"/>
          </a:p>
          <a:p>
            <a:r>
              <a:rPr lang="en-CA" dirty="0" smtClean="0"/>
              <a:t>Called to proclaim the one true God.</a:t>
            </a:r>
          </a:p>
          <a:p>
            <a:r>
              <a:rPr lang="en-CA" dirty="0" smtClean="0"/>
              <a:t>Gained only 40 followers, mostly friends and family.</a:t>
            </a:r>
          </a:p>
          <a:p>
            <a:r>
              <a:rPr lang="en-CA" dirty="0" smtClean="0"/>
              <a:t>Was persecuted severely sacrificed quite a lot.  (not in this for wealth)</a:t>
            </a:r>
          </a:p>
          <a:p>
            <a:r>
              <a:rPr lang="en-CA" dirty="0" smtClean="0"/>
              <a:t>Took over Mecca with military force</a:t>
            </a:r>
            <a:r>
              <a:rPr lang="en-CA" dirty="0" smtClean="0"/>
              <a:t>.  630</a:t>
            </a:r>
            <a:endParaRPr lang="en-CA" dirty="0"/>
          </a:p>
        </p:txBody>
      </p:sp>
      <p:pic>
        <p:nvPicPr>
          <p:cNvPr id="4098" name="Picture 2" descr="C:\Users\Jenn\Downloads\mecca-mosque_2376801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409728"/>
            <a:ext cx="391906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Region taken by force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Was not miraculous.</a:t>
            </a:r>
          </a:p>
          <a:p>
            <a:r>
              <a:rPr lang="en-CA" dirty="0" smtClean="0"/>
              <a:t>There was no government law or organization in immediate region.</a:t>
            </a:r>
            <a:endParaRPr lang="en-CA" dirty="0"/>
          </a:p>
        </p:txBody>
      </p:sp>
      <p:pic>
        <p:nvPicPr>
          <p:cNvPr id="6" name="Picture 3" descr="C:\Users\Jenn\Downloads\350px-IslamicConquestsIro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20888"/>
            <a:ext cx="4445000" cy="39497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2636912"/>
            <a:ext cx="31683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Why would God need another prophet?</a:t>
            </a:r>
          </a:p>
          <a:p>
            <a:endParaRPr lang="en-CA" dirty="0"/>
          </a:p>
          <a:p>
            <a:r>
              <a:rPr lang="en-CA" dirty="0" smtClean="0"/>
              <a:t>Why a special message when a church is in the area?</a:t>
            </a:r>
          </a:p>
          <a:p>
            <a:endParaRPr lang="en-CA" dirty="0"/>
          </a:p>
          <a:p>
            <a:r>
              <a:rPr lang="en-CA" dirty="0" smtClean="0"/>
              <a:t>Why would Christianity spread through peace but Islam spread through warfare?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essence of Islam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u="sng" dirty="0" smtClean="0"/>
              <a:t>The 5 pillars of Islam: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A dedication to monotheism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Prayer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Charity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Fasting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Pilgrimage</a:t>
            </a:r>
          </a:p>
          <a:p>
            <a:pPr marL="788670" lvl="1" indent="-514350">
              <a:buFont typeface="+mj-lt"/>
              <a:buAutoNum type="arabicPeriod"/>
            </a:pPr>
            <a:endParaRPr lang="en-CA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Holy War?</a:t>
            </a:r>
          </a:p>
          <a:p>
            <a:pPr marL="788670" lvl="1" indent="-514350">
              <a:buFont typeface="+mj-lt"/>
              <a:buAutoNum type="arabicPeriod"/>
            </a:pPr>
            <a:endParaRPr lang="en-CA" dirty="0" smtClean="0"/>
          </a:p>
          <a:p>
            <a:pPr marL="788670" lvl="1" indent="-514350">
              <a:buNone/>
            </a:pPr>
            <a:r>
              <a:rPr lang="en-CA" dirty="0" smtClean="0"/>
              <a:t>Find out more:  What is Islam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6672</TotalTime>
  <Words>378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Understanding Islam</vt:lpstr>
      <vt:lpstr>Where are we?</vt:lpstr>
      <vt:lpstr>Where are we?</vt:lpstr>
      <vt:lpstr>The Early History</vt:lpstr>
      <vt:lpstr>Nestorian Christianity</vt:lpstr>
      <vt:lpstr>Mohammed comes.</vt:lpstr>
      <vt:lpstr>Mohammed  570-632 </vt:lpstr>
      <vt:lpstr>Region taken by force</vt:lpstr>
      <vt:lpstr>What is the essence of Islam</vt:lpstr>
      <vt:lpstr>The End of Mohammed’s Life</vt:lpstr>
      <vt:lpstr>The beginning of the next Caliphate</vt:lpstr>
      <vt:lpstr>The battle of Tours 730</vt:lpstr>
      <vt:lpstr>Islam has something to offer.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Islam</dc:title>
  <dc:creator>Jenn Woelke</dc:creator>
  <cp:lastModifiedBy>Jennifer</cp:lastModifiedBy>
  <cp:revision>3</cp:revision>
  <dcterms:created xsi:type="dcterms:W3CDTF">2015-03-12T06:01:03Z</dcterms:created>
  <dcterms:modified xsi:type="dcterms:W3CDTF">2015-03-21T22:09:28Z</dcterms:modified>
</cp:coreProperties>
</file>