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57" r:id="rId5"/>
    <p:sldId id="263" r:id="rId6"/>
    <p:sldId id="258" r:id="rId7"/>
    <p:sldId id="260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3E78-A013-4C22-928D-9FF3641A12D4}" type="datetimeFigureOut">
              <a:rPr lang="en-CA" smtClean="0"/>
              <a:pPr/>
              <a:t>20/11/2015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4140-BFC9-4D90-B652-EB97AE4F1F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3E78-A013-4C22-928D-9FF3641A12D4}" type="datetimeFigureOut">
              <a:rPr lang="en-CA" smtClean="0"/>
              <a:pPr/>
              <a:t>20/11/2015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4140-BFC9-4D90-B652-EB97AE4F1F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3E78-A013-4C22-928D-9FF3641A12D4}" type="datetimeFigureOut">
              <a:rPr lang="en-CA" smtClean="0"/>
              <a:pPr/>
              <a:t>20/11/2015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4140-BFC9-4D90-B652-EB97AE4F1F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3E78-A013-4C22-928D-9FF3641A12D4}" type="datetimeFigureOut">
              <a:rPr lang="en-CA" smtClean="0"/>
              <a:pPr/>
              <a:t>20/11/2015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4140-BFC9-4D90-B652-EB97AE4F1F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3E78-A013-4C22-928D-9FF3641A12D4}" type="datetimeFigureOut">
              <a:rPr lang="en-CA" smtClean="0"/>
              <a:pPr/>
              <a:t>20/11/2015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4140-BFC9-4D90-B652-EB97AE4F1F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3E78-A013-4C22-928D-9FF3641A12D4}" type="datetimeFigureOut">
              <a:rPr lang="en-CA" smtClean="0"/>
              <a:pPr/>
              <a:t>20/11/2015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4140-BFC9-4D90-B652-EB97AE4F1F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3E78-A013-4C22-928D-9FF3641A12D4}" type="datetimeFigureOut">
              <a:rPr lang="en-CA" smtClean="0"/>
              <a:pPr/>
              <a:t>20/11/2015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4140-BFC9-4D90-B652-EB97AE4F1F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3E78-A013-4C22-928D-9FF3641A12D4}" type="datetimeFigureOut">
              <a:rPr lang="en-CA" smtClean="0"/>
              <a:pPr/>
              <a:t>20/11/2015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4140-BFC9-4D90-B652-EB97AE4F1F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3E78-A013-4C22-928D-9FF3641A12D4}" type="datetimeFigureOut">
              <a:rPr lang="en-CA" smtClean="0"/>
              <a:pPr/>
              <a:t>20/11/2015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4140-BFC9-4D90-B652-EB97AE4F1F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3E78-A013-4C22-928D-9FF3641A12D4}" type="datetimeFigureOut">
              <a:rPr lang="en-CA" smtClean="0"/>
              <a:pPr/>
              <a:t>20/11/2015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4140-BFC9-4D90-B652-EB97AE4F1F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3E78-A013-4C22-928D-9FF3641A12D4}" type="datetimeFigureOut">
              <a:rPr lang="en-CA" smtClean="0"/>
              <a:pPr/>
              <a:t>20/11/2015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4140-BFC9-4D90-B652-EB97AE4F1F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D3E78-A013-4C22-928D-9FF3641A12D4}" type="datetimeFigureOut">
              <a:rPr lang="en-CA" smtClean="0"/>
              <a:pPr/>
              <a:t>20/11/2015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84140-BFC9-4D90-B652-EB97AE4F1FE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/>
          <a:lstStyle/>
          <a:p>
            <a:r>
              <a:rPr lang="en-CA" dirty="0" smtClean="0"/>
              <a:t>The Lusitania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 descr="Lusitania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988840"/>
            <a:ext cx="6576269" cy="42964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Warning</a:t>
            </a:r>
            <a:endParaRPr lang="en-CA" dirty="0"/>
          </a:p>
        </p:txBody>
      </p:sp>
      <p:pic>
        <p:nvPicPr>
          <p:cNvPr id="4" name="Content Placeholder 3" descr="images (2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28184" y="620688"/>
            <a:ext cx="2520280" cy="4500500"/>
          </a:xfrm>
        </p:spPr>
      </p:pic>
      <p:pic>
        <p:nvPicPr>
          <p:cNvPr id="5" name="Picture 4" descr="LUSITANIA (2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68760"/>
            <a:ext cx="5321073" cy="33123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482345">
            <a:off x="409689" y="4592734"/>
            <a:ext cx="7430304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 not Sail 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Something might happen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Unrestricted Submarine Warfare 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525963"/>
          </a:xfrm>
        </p:spPr>
        <p:txBody>
          <a:bodyPr/>
          <a:lstStyle/>
          <a:p>
            <a:r>
              <a:rPr lang="en-CA" dirty="0" smtClean="0"/>
              <a:t>Difference between prize rules and unrestricted submarine war.</a:t>
            </a:r>
          </a:p>
          <a:p>
            <a:r>
              <a:rPr lang="en-CA" dirty="0" smtClean="0"/>
              <a:t>The result of British Naval blockade </a:t>
            </a:r>
            <a:endParaRPr lang="en-CA" dirty="0"/>
          </a:p>
        </p:txBody>
      </p:sp>
      <p:pic>
        <p:nvPicPr>
          <p:cNvPr id="6" name="Picture 5" descr="CRB08.jpg"/>
          <p:cNvPicPr>
            <a:picLocks noChangeAspect="1"/>
          </p:cNvPicPr>
          <p:nvPr/>
        </p:nvPicPr>
        <p:blipFill>
          <a:blip r:embed="rId2" cstate="print"/>
          <a:srcRect l="11428" r="9101"/>
          <a:stretch>
            <a:fillRect/>
          </a:stretch>
        </p:blipFill>
        <p:spPr>
          <a:xfrm>
            <a:off x="3456384" y="1556792"/>
            <a:ext cx="5508104" cy="4797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This is not the Titanic</a:t>
            </a:r>
            <a:endParaRPr lang="en-CA" dirty="0"/>
          </a:p>
        </p:txBody>
      </p:sp>
      <p:pic>
        <p:nvPicPr>
          <p:cNvPr id="4" name="Content Placeholder 3" descr="images (1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8748464" cy="5301208"/>
          </a:xfrm>
        </p:spPr>
      </p:pic>
      <p:sp>
        <p:nvSpPr>
          <p:cNvPr id="5" name="TextBox 4"/>
          <p:cNvSpPr txBox="1"/>
          <p:nvPr/>
        </p:nvSpPr>
        <p:spPr>
          <a:xfrm>
            <a:off x="539552" y="1628800"/>
            <a:ext cx="5904656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One Torpedo fired. Two explosions were heard approximately one minute apart.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Quick Sink</a:t>
            </a:r>
            <a:endParaRPr lang="en-CA" dirty="0"/>
          </a:p>
        </p:txBody>
      </p:sp>
      <p:pic>
        <p:nvPicPr>
          <p:cNvPr id="6" name="Content Placeholder 5" descr="15_lusitania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04999"/>
            <a:ext cx="8064896" cy="5592254"/>
          </a:xfrm>
        </p:spPr>
      </p:pic>
      <p:sp>
        <p:nvSpPr>
          <p:cNvPr id="7" name="TextBox 6"/>
          <p:cNvSpPr txBox="1"/>
          <p:nvPr/>
        </p:nvSpPr>
        <p:spPr>
          <a:xfrm rot="19919063">
            <a:off x="899592" y="1772816"/>
            <a:ext cx="252028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Most ships sink in 4-5 hours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 rot="1067300">
            <a:off x="5755441" y="5209977"/>
            <a:ext cx="252028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Lusitania sank in 18 minutes.  As a result there were many deaths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Propoganda</a:t>
            </a:r>
            <a:r>
              <a:rPr lang="en-CA" dirty="0" smtClean="0"/>
              <a:t> Posters</a:t>
            </a:r>
            <a:endParaRPr lang="en-CA" dirty="0"/>
          </a:p>
        </p:txBody>
      </p:sp>
      <p:pic>
        <p:nvPicPr>
          <p:cNvPr id="4" name="Content Placeholder 3" descr="images (1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139146"/>
            <a:ext cx="3753966" cy="5255552"/>
          </a:xfrm>
        </p:spPr>
      </p:pic>
      <p:pic>
        <p:nvPicPr>
          <p:cNvPr id="5" name="Picture 4" descr="images (1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9542" y="1196752"/>
            <a:ext cx="3720000" cy="518842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Americans jumped into World War 1 and the rest </a:t>
            </a:r>
            <a:r>
              <a:rPr lang="en-CA" smtClean="0"/>
              <a:t>is history.</a:t>
            </a:r>
            <a:endParaRPr lang="en-CA" dirty="0"/>
          </a:p>
        </p:txBody>
      </p:sp>
      <p:pic>
        <p:nvPicPr>
          <p:cNvPr id="4" name="Content Placeholder 3" descr="images (1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556792"/>
            <a:ext cx="3166268" cy="4880601"/>
          </a:xfrm>
        </p:spPr>
      </p:pic>
      <p:pic>
        <p:nvPicPr>
          <p:cNvPr id="5" name="Picture 4" descr="61eOQqYhiIL._SL500_SS500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412776"/>
            <a:ext cx="4762500" cy="476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5589240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Poster Reads:  Women and Children First.</a:t>
            </a:r>
            <a:endParaRPr lang="en-CA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did America get involved?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Conspiracy</a:t>
            </a:r>
          </a:p>
          <a:p>
            <a:r>
              <a:rPr lang="en-CA" dirty="0" smtClean="0"/>
              <a:t>Cover-up</a:t>
            </a:r>
          </a:p>
          <a:p>
            <a:endParaRPr lang="en-CA" dirty="0"/>
          </a:p>
        </p:txBody>
      </p:sp>
      <p:pic>
        <p:nvPicPr>
          <p:cNvPr id="4" name="Picture 3" descr="conspiracy1-300x2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73959">
            <a:off x="4607707" y="1689607"/>
            <a:ext cx="2857500" cy="1996058"/>
          </a:xfrm>
          <a:prstGeom prst="rect">
            <a:avLst/>
          </a:prstGeom>
        </p:spPr>
      </p:pic>
      <p:pic>
        <p:nvPicPr>
          <p:cNvPr id="5" name="Picture 4" descr="Twin Towers Bur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356992"/>
            <a:ext cx="3476625" cy="2590800"/>
          </a:xfrm>
          <a:prstGeom prst="rect">
            <a:avLst/>
          </a:prstGeom>
        </p:spPr>
      </p:pic>
      <p:pic>
        <p:nvPicPr>
          <p:cNvPr id="6" name="Picture 5" descr="flag-waving-moon-landing_9803_600x4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3789040"/>
            <a:ext cx="3410744" cy="255805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Tragic Accident</a:t>
            </a:r>
            <a:br>
              <a:rPr lang="en-CA" dirty="0" smtClean="0"/>
            </a:br>
            <a:r>
              <a:rPr lang="en-CA" dirty="0" smtClean="0"/>
              <a:t>Or </a:t>
            </a:r>
            <a:br>
              <a:rPr lang="en-CA" dirty="0" smtClean="0"/>
            </a:br>
            <a:r>
              <a:rPr lang="en-CA" dirty="0" smtClean="0"/>
              <a:t>Government Conspiracy?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Look over the evidence package and the internet:    Write three reasons why is this clearly a conspiracy.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Look over the evidence package and the internet:  Write three reasons why this is clearly not a conspiracy.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Decide which side is more convincing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145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Lusitania</vt:lpstr>
      <vt:lpstr>The Warning</vt:lpstr>
      <vt:lpstr>Unrestricted Submarine Warfare </vt:lpstr>
      <vt:lpstr>This is not the Titanic</vt:lpstr>
      <vt:lpstr>A Quick Sink</vt:lpstr>
      <vt:lpstr>Propoganda Posters</vt:lpstr>
      <vt:lpstr>Americans jumped into World War 1 and the rest is history.</vt:lpstr>
      <vt:lpstr>How did America get involved?</vt:lpstr>
      <vt:lpstr>Tragic Accident Or  Government Conspiracy?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Woelke</dc:creator>
  <cp:lastModifiedBy>Craig</cp:lastModifiedBy>
  <cp:revision>12</cp:revision>
  <dcterms:created xsi:type="dcterms:W3CDTF">2013-04-18T13:26:45Z</dcterms:created>
  <dcterms:modified xsi:type="dcterms:W3CDTF">2015-11-20T15:07:52Z</dcterms:modified>
</cp:coreProperties>
</file>