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0797-14EA-4173-9F84-0FBDF9FB5ED7}" type="datetimeFigureOut">
              <a:rPr lang="en-CA" smtClean="0"/>
              <a:pPr/>
              <a:t>2015-03-07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45C8-81AE-4A73-A2C3-34779B525BC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History of Conflict in the Middle East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Crusades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Europeans come and destroy Muslims and Jews and claim the holy land for themselves.</a:t>
            </a:r>
          </a:p>
          <a:p>
            <a:r>
              <a:rPr lang="en-CA" dirty="0" smtClean="0"/>
              <a:t>They build some of their most holy cites.</a:t>
            </a:r>
            <a:endParaRPr lang="en-CA" dirty="0"/>
          </a:p>
        </p:txBody>
      </p:sp>
      <p:pic>
        <p:nvPicPr>
          <p:cNvPr id="5122" name="Picture 2" descr="C:\Users\Craig\Downloads\Sepulch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4380093" cy="293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religions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3 claim to worship the one true God.</a:t>
            </a:r>
          </a:p>
          <a:p>
            <a:r>
              <a:rPr lang="en-CA" dirty="0" smtClean="0"/>
              <a:t>All essentially are worshiping the same God.</a:t>
            </a:r>
          </a:p>
          <a:p>
            <a:r>
              <a:rPr lang="en-CA" dirty="0" smtClean="0"/>
              <a:t>All religions claim Jerusalem to be their most holy cite.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500 years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dirty="0" smtClean="0"/>
              <a:t>For 500 years it remains Arabian territory.</a:t>
            </a:r>
          </a:p>
          <a:p>
            <a:r>
              <a:rPr lang="en-CA" dirty="0" smtClean="0"/>
              <a:t>It is Colonized </a:t>
            </a:r>
            <a:r>
              <a:rPr lang="en-CA" dirty="0" smtClean="0"/>
              <a:t>after WW1 (mostly </a:t>
            </a:r>
            <a:r>
              <a:rPr lang="en-CA" dirty="0" smtClean="0"/>
              <a:t>by the French)</a:t>
            </a:r>
          </a:p>
          <a:p>
            <a:r>
              <a:rPr lang="en-CA" dirty="0" smtClean="0"/>
              <a:t>The Arabians battle each other.   But the region is relatively peaceful.   </a:t>
            </a:r>
            <a:endParaRPr lang="en-CA" dirty="0"/>
          </a:p>
        </p:txBody>
      </p:sp>
      <p:pic>
        <p:nvPicPr>
          <p:cNvPr id="1026" name="Picture 2" descr="C:\Users\Jennifer\Downloads\72937224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88618"/>
            <a:ext cx="3810000" cy="2952750"/>
          </a:xfrm>
          <a:prstGeom prst="rect">
            <a:avLst/>
          </a:prstGeom>
          <a:noFill/>
        </p:spPr>
      </p:pic>
      <p:pic>
        <p:nvPicPr>
          <p:cNvPr id="1027" name="Picture 3" descr="C:\Users\Jennifer\Downloads\MEimageModernMiddleEa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15992"/>
            <a:ext cx="3384376" cy="284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Peel Commission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Jews still living in the area keep trying to control some of the territory.</a:t>
            </a:r>
          </a:p>
          <a:p>
            <a:r>
              <a:rPr lang="en-US" dirty="0" smtClean="0"/>
              <a:t>There are small fights developing</a:t>
            </a:r>
          </a:p>
          <a:p>
            <a:r>
              <a:rPr lang="en-US" dirty="0" smtClean="0"/>
              <a:t>They study the area and decisions are made to divide the territory but these never go ahead. </a:t>
            </a:r>
            <a:endParaRPr lang="en-US" dirty="0"/>
          </a:p>
        </p:txBody>
      </p:sp>
      <p:pic>
        <p:nvPicPr>
          <p:cNvPr id="2050" name="Picture 2" descr="C:\Users\Jennifer\Downloads\p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30603"/>
            <a:ext cx="2517428" cy="5527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During WW2 the Hitler Attempts to kill every Jew on the face of the earth.   He gasses them and starves them to death on mass</a:t>
            </a:r>
            <a:endParaRPr lang="en-CA" dirty="0"/>
          </a:p>
        </p:txBody>
      </p:sp>
      <p:pic>
        <p:nvPicPr>
          <p:cNvPr id="8194" name="Picture 2" descr="C:\Users\Craig\Downloads\Bundesarchiv_Bild_175-04413,_KZ_Auschwitz,_Einfah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572000" cy="2880360"/>
          </a:xfrm>
          <a:prstGeom prst="rect">
            <a:avLst/>
          </a:prstGeom>
          <a:noFill/>
        </p:spPr>
      </p:pic>
      <p:pic>
        <p:nvPicPr>
          <p:cNvPr id="8195" name="Picture 3" descr="C:\Users\Craig\Downloads\crowdsourcing-helps-holocaust-survivors-find-answers-5f240412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420" y="3717032"/>
            <a:ext cx="4431580" cy="249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Jews Regain a Homeland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WW2 ends in 1948</a:t>
            </a:r>
          </a:p>
          <a:p>
            <a:r>
              <a:rPr lang="en-CA" dirty="0" smtClean="0"/>
              <a:t>Colonies are entirely abandoned.</a:t>
            </a:r>
          </a:p>
          <a:p>
            <a:r>
              <a:rPr lang="en-CA" dirty="0" smtClean="0"/>
              <a:t>The (now) British colony of “Palestine” owned and managed by the British Government is given back to the Palestinians.</a:t>
            </a:r>
          </a:p>
          <a:p>
            <a:r>
              <a:rPr lang="en-CA" dirty="0" smtClean="0"/>
              <a:t>A chunk  of Palestine is given back to Jews as a newly created Israel.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 descr="C:\Users\Craig\Downloads\trans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896544" cy="4896544"/>
          </a:xfrm>
          <a:prstGeom prst="rect">
            <a:avLst/>
          </a:prstGeom>
          <a:noFill/>
        </p:spPr>
      </p:pic>
      <p:pic>
        <p:nvPicPr>
          <p:cNvPr id="9219" name="Picture 3" descr="C:\Users\Craig\Downloads\1947map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274293" cy="573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Jews a home from the existing European colonies.</a:t>
            </a:r>
          </a:p>
          <a:p>
            <a:r>
              <a:rPr lang="en-US" dirty="0" smtClean="0"/>
              <a:t>It was agreed upon by all Western countries at the time.</a:t>
            </a:r>
          </a:p>
          <a:p>
            <a:r>
              <a:rPr lang="en-US" dirty="0" smtClean="0"/>
              <a:t>The Arabians however did not like the decision partly due to bad blood dating all the way back to Abraham.</a:t>
            </a:r>
          </a:p>
          <a:p>
            <a:r>
              <a:rPr lang="en-US" dirty="0" smtClean="0"/>
              <a:t>Partly because the land had been in their possession for 500 years… or more.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Arabian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The Arab world is not in a compromising </a:t>
            </a:r>
            <a:r>
              <a:rPr lang="en-US" dirty="0" smtClean="0"/>
              <a:t>mood… </a:t>
            </a:r>
            <a:r>
              <a:rPr lang="en-US" dirty="0" smtClean="0"/>
              <a:t>your plan is rational and logical, but the fate of nations is not decided by rational logic. Nations never concede; they fight. You won't get anything by peaceful means or compromise</a:t>
            </a:r>
            <a:r>
              <a:rPr lang="en-US" dirty="0" smtClean="0"/>
              <a:t>.”  Pasha 1947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en-US" dirty="0" smtClean="0"/>
              <a:t>The checkerboard approach.</a:t>
            </a:r>
          </a:p>
          <a:p>
            <a:r>
              <a:rPr lang="en-US" dirty="0" smtClean="0"/>
              <a:t>Based on populations</a:t>
            </a:r>
            <a:endParaRPr lang="en-US" dirty="0"/>
          </a:p>
        </p:txBody>
      </p:sp>
      <p:pic>
        <p:nvPicPr>
          <p:cNvPr id="6" name="Picture 2" descr="C:\Users\Jennifer\Downloads\02MAP_pg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36379"/>
            <a:ext cx="3507854" cy="552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Abraham is asked to offer his 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Melchizadek</a:t>
            </a:r>
            <a:r>
              <a:rPr lang="en-CA" dirty="0" smtClean="0"/>
              <a:t> Gen 14</a:t>
            </a:r>
          </a:p>
          <a:p>
            <a:r>
              <a:rPr lang="en-CA" dirty="0" smtClean="0"/>
              <a:t>Covenant Problems</a:t>
            </a:r>
          </a:p>
          <a:p>
            <a:r>
              <a:rPr lang="en-CA" dirty="0" smtClean="0"/>
              <a:t>Typology</a:t>
            </a:r>
          </a:p>
          <a:p>
            <a:endParaRPr lang="en-CA" dirty="0"/>
          </a:p>
        </p:txBody>
      </p:sp>
      <p:pic>
        <p:nvPicPr>
          <p:cNvPr id="1026" name="Picture 2" descr="C:\Users\Craig\Downloads\gen-22-abraham-offers-up-is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418856" cy="377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 is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 intention of getting rid of the state of Israel.</a:t>
            </a:r>
          </a:p>
          <a:p>
            <a:r>
              <a:rPr lang="en-US" dirty="0" smtClean="0"/>
              <a:t>They begin a process of bombing cites in Israel controlled cities</a:t>
            </a:r>
          </a:p>
          <a:p>
            <a:r>
              <a:rPr lang="en-US" dirty="0" smtClean="0"/>
              <a:t>Largely supported by Iraq.</a:t>
            </a:r>
          </a:p>
          <a:p>
            <a:endParaRPr lang="en-US" dirty="0"/>
          </a:p>
        </p:txBody>
      </p:sp>
      <p:pic>
        <p:nvPicPr>
          <p:cNvPr id="4098" name="Picture 2" descr="C:\Users\Jennifer\Downloads\uewb_01_img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14700"/>
            <a:ext cx="28956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1967  “Six Days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“The </a:t>
            </a:r>
            <a:r>
              <a:rPr lang="en-US" dirty="0" smtClean="0"/>
              <a:t>danger of Israel lies in the very existence of Israel as it is in the present and in what she </a:t>
            </a:r>
            <a:r>
              <a:rPr lang="en-US" dirty="0" smtClean="0"/>
              <a:t>represents”</a:t>
            </a:r>
          </a:p>
          <a:p>
            <a:endParaRPr lang="en-US" dirty="0" smtClean="0"/>
          </a:p>
          <a:p>
            <a:r>
              <a:rPr lang="en-US" dirty="0" smtClean="0"/>
              <a:t>The inevitable coordinated attack of the Arabian states begins forming.</a:t>
            </a:r>
          </a:p>
          <a:p>
            <a:r>
              <a:rPr lang="en-US" dirty="0" smtClean="0"/>
              <a:t>Jordon, Syria and Egypt… with support from Iraq, Kuwait, Algeria, Saudi Arabia. All wanting to “drive Israel into the sea”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Arabian Attack Plan</a:t>
            </a:r>
            <a:endParaRPr lang="en-US" dirty="0"/>
          </a:p>
        </p:txBody>
      </p:sp>
      <p:pic>
        <p:nvPicPr>
          <p:cNvPr id="4" name="Picture 2" descr="C:\Users\Jennifer\Downloads\po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672558" cy="516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Egyptian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en-US" dirty="0" smtClean="0"/>
              <a:t>With American support of weapons the Israelites beat the Arabians back on almost every single front.   </a:t>
            </a:r>
          </a:p>
          <a:p>
            <a:r>
              <a:rPr lang="en-US" dirty="0" smtClean="0"/>
              <a:t>They gain control of three new areas.</a:t>
            </a:r>
            <a:endParaRPr lang="en-US" dirty="0"/>
          </a:p>
        </p:txBody>
      </p:sp>
      <p:pic>
        <p:nvPicPr>
          <p:cNvPr id="6146" name="Picture 2" descr="C:\Users\Jennifer\Downloads\1967_Six_Day_War_-_conquest_of_Sinai_7-8_J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214" y="1628800"/>
            <a:ext cx="354078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Territory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promised by God in Abraham’s covenant.</a:t>
            </a:r>
          </a:p>
          <a:p>
            <a:r>
              <a:rPr lang="en-US" dirty="0" smtClean="0"/>
              <a:t>Land has been fought for.</a:t>
            </a:r>
          </a:p>
          <a:p>
            <a:r>
              <a:rPr lang="en-US" dirty="0" smtClean="0"/>
              <a:t>If regained they’ve assured they’ll attack again.</a:t>
            </a:r>
          </a:p>
          <a:p>
            <a:r>
              <a:rPr lang="en-US" dirty="0" smtClean="0"/>
              <a:t>Palestinian lack a</a:t>
            </a:r>
          </a:p>
          <a:p>
            <a:pPr>
              <a:buNone/>
            </a:pPr>
            <a:r>
              <a:rPr lang="en-US" dirty="0" smtClean="0"/>
              <a:t>homeland.</a:t>
            </a:r>
            <a:endParaRPr lang="en-US" dirty="0"/>
          </a:p>
        </p:txBody>
      </p:sp>
      <p:pic>
        <p:nvPicPr>
          <p:cNvPr id="7170" name="Picture 2" descr="C:\Users\Jennifer\Downloads\425916-110520-aus-news-pic-six-day-war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Yom Kippur War 1974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Yom Kippur one of the most holy days on the Calendar.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</a:t>
            </a:r>
            <a:r>
              <a:rPr lang="en-US" dirty="0" smtClean="0"/>
              <a:t>rabians attack again trying to regain what was taken from them.   The same people all attack.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ennifer\Downloads\yom_kippur_war_israel_victor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3024336" cy="2177521"/>
          </a:xfrm>
          <a:prstGeom prst="rect">
            <a:avLst/>
          </a:prstGeom>
          <a:noFill/>
        </p:spPr>
      </p:pic>
      <p:pic>
        <p:nvPicPr>
          <p:cNvPr id="8195" name="Picture 3" descr="C:\Users\Jennifer\Downloads\2K12-Gainful-Mid-East-1973-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563888" cy="2587745"/>
          </a:xfrm>
          <a:prstGeom prst="rect">
            <a:avLst/>
          </a:prstGeom>
          <a:noFill/>
        </p:spPr>
      </p:pic>
      <p:pic>
        <p:nvPicPr>
          <p:cNvPr id="8196" name="Picture 4" descr="C:\Users\Jennifer\Downloads\tank_column_somewh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562250" cy="2477908"/>
          </a:xfrm>
          <a:prstGeom prst="rect">
            <a:avLst/>
          </a:prstGeom>
          <a:noFill/>
        </p:spPr>
      </p:pic>
      <p:pic>
        <p:nvPicPr>
          <p:cNvPr id="8197" name="Picture 5" descr="C:\Users\Jennifer\Downloads\six_day_war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586190" cy="2371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talk after peace talk during the 1980’s-1990’s</a:t>
            </a:r>
          </a:p>
          <a:p>
            <a:r>
              <a:rPr lang="en-US" dirty="0" smtClean="0"/>
              <a:t>The same PLO which wants to kill Israel is now gaining a sympathetic ear from western nations.  </a:t>
            </a:r>
          </a:p>
          <a:p>
            <a:r>
              <a:rPr lang="en-US" dirty="0" smtClean="0"/>
              <a:t>People start feeling sorry for Palestinians.</a:t>
            </a:r>
          </a:p>
          <a:p>
            <a:r>
              <a:rPr lang="en-US" dirty="0" smtClean="0"/>
              <a:t>Series of plans they all operate on the same principles.  Land given for peace.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 nations have never seemed to be interested in peace.</a:t>
            </a:r>
          </a:p>
          <a:p>
            <a:r>
              <a:rPr lang="en-US" dirty="0" smtClean="0"/>
              <a:t>1995 Israel gives Gaza political autonomy.</a:t>
            </a:r>
          </a:p>
          <a:p>
            <a:r>
              <a:rPr lang="en-US" dirty="0" smtClean="0"/>
              <a:t>In 2005 Israel gives back Gaza</a:t>
            </a:r>
          </a:p>
          <a:p>
            <a:r>
              <a:rPr lang="en-US" dirty="0" smtClean="0"/>
              <a:t>Terrorist “Hamas” organization moves into territory in 2005 and starts using it as a launch site for missiles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ennifer\Downloads\mapg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305300" cy="5381625"/>
          </a:xfrm>
          <a:prstGeom prst="rect">
            <a:avLst/>
          </a:prstGeom>
          <a:noFill/>
        </p:spPr>
      </p:pic>
      <p:pic>
        <p:nvPicPr>
          <p:cNvPr id="9219" name="Picture 3" descr="C:\Users\Jennifer\Downloads\g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4646505" cy="463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Many Years Later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Jews come out of Israel </a:t>
            </a:r>
          </a:p>
          <a:p>
            <a:endParaRPr lang="en-CA" dirty="0"/>
          </a:p>
          <a:p>
            <a:r>
              <a:rPr lang="en-CA" dirty="0" smtClean="0"/>
              <a:t>David makes his capital city on the same mountain.</a:t>
            </a:r>
          </a:p>
          <a:p>
            <a:r>
              <a:rPr lang="en-CA" dirty="0" smtClean="0"/>
              <a:t>Solomon builds the temple of God on the same mountain.</a:t>
            </a:r>
          </a:p>
          <a:p>
            <a:r>
              <a:rPr lang="en-CA" dirty="0" smtClean="0"/>
              <a:t>To this day it remains the most holy place for the Jews.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Alternate 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Bible is clear Abraham is both the father of the Jewish nation and another great nation from the child of Hagar.</a:t>
            </a:r>
          </a:p>
          <a:p>
            <a:r>
              <a:rPr lang="en-CA" dirty="0" smtClean="0"/>
              <a:t>Muslims believe Abraham offers his son Ishmael and the blessing 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is his.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C:\Users\Craig\Downloads\abraham-sending-away-hagar-and-ishmae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388" y="3854906"/>
            <a:ext cx="3925612" cy="300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Lineage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Ishmael great </a:t>
            </a:r>
            <a:r>
              <a:rPr lang="en-CA" dirty="0" err="1" smtClean="0"/>
              <a:t>great</a:t>
            </a:r>
            <a:r>
              <a:rPr lang="en-CA" dirty="0" smtClean="0"/>
              <a:t> descendants are the Muslims.</a:t>
            </a:r>
          </a:p>
          <a:p>
            <a:r>
              <a:rPr lang="en-CA" dirty="0" smtClean="0"/>
              <a:t>What does the bible </a:t>
            </a:r>
          </a:p>
          <a:p>
            <a:pPr>
              <a:buNone/>
            </a:pPr>
            <a:r>
              <a:rPr lang="en-CA" dirty="0" smtClean="0"/>
              <a:t>    say about his lineage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 smtClean="0"/>
              <a:t>Read Gen 16</a:t>
            </a:r>
            <a:endParaRPr lang="en-CA" dirty="0"/>
          </a:p>
        </p:txBody>
      </p:sp>
      <p:pic>
        <p:nvPicPr>
          <p:cNvPr id="2050" name="Picture 2" descr="C:\Users\Craig\Downloads\abraham_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7808"/>
            <a:ext cx="4117454" cy="361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Jews go into Captivity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Solomon's temple gets destroyed.</a:t>
            </a:r>
          </a:p>
          <a:p>
            <a:r>
              <a:rPr lang="en-CA" dirty="0" smtClean="0"/>
              <a:t>The rebuilt temple gets destroyed.</a:t>
            </a:r>
          </a:p>
          <a:p>
            <a:r>
              <a:rPr lang="en-CA" dirty="0" smtClean="0"/>
              <a:t>The Muslims erect their temple  in the spot where Ishmael was offered to God</a:t>
            </a:r>
          </a:p>
          <a:p>
            <a:endParaRPr lang="en-CA" dirty="0"/>
          </a:p>
        </p:txBody>
      </p:sp>
      <p:pic>
        <p:nvPicPr>
          <p:cNvPr id="3074" name="Picture 2" descr="C:\Users\Craig\Downloads\temple_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906941"/>
            <a:ext cx="3934745" cy="295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second most holy Muslim cite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dome of the Rock sits directly on top of the rubble of Jewish Temple.</a:t>
            </a:r>
            <a:endParaRPr lang="en-CA" dirty="0"/>
          </a:p>
        </p:txBody>
      </p:sp>
      <p:pic>
        <p:nvPicPr>
          <p:cNvPr id="4098" name="Picture 2" descr="C:\Users\Craig\Downloads\israel_jerusalem_temple_mount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3843338" cy="288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Jesus is killed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Golgatha</a:t>
            </a:r>
            <a:r>
              <a:rPr lang="en-CA" dirty="0" smtClean="0"/>
              <a:t> overlooks the temple mountain.   Same place same hills.</a:t>
            </a:r>
            <a:endParaRPr lang="en-CA" dirty="0"/>
          </a:p>
        </p:txBody>
      </p:sp>
      <p:pic>
        <p:nvPicPr>
          <p:cNvPr id="6146" name="Picture 2" descr="C:\Users\Craig\Downloads\14068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4602140" cy="308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Rome Sacks the Temple/ Diaspora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Even when they tried to rebuild it fire came up from the ground.</a:t>
            </a:r>
          </a:p>
          <a:p>
            <a:r>
              <a:rPr lang="en-CA" dirty="0" smtClean="0"/>
              <a:t>Most say it was air pockets from the second destruction</a:t>
            </a:r>
          </a:p>
          <a:p>
            <a:r>
              <a:rPr lang="en-CA" dirty="0" smtClean="0"/>
              <a:t>The temple has </a:t>
            </a:r>
          </a:p>
          <a:p>
            <a:pPr>
              <a:buNone/>
            </a:pPr>
            <a:r>
              <a:rPr lang="en-CA" dirty="0" smtClean="0"/>
              <a:t>Never been rebuilt.</a:t>
            </a:r>
          </a:p>
          <a:p>
            <a:r>
              <a:rPr lang="en-CA" dirty="0" smtClean="0"/>
              <a:t>Over time </a:t>
            </a:r>
            <a:r>
              <a:rPr lang="en-CA" dirty="0" err="1" smtClean="0"/>
              <a:t>mulsims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Overrun the holy land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7170" name="Picture 2" descr="C:\Users\Craig\Downloads\dstr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440" y="3429000"/>
            <a:ext cx="5040560" cy="292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866</Words>
  <Application>Microsoft Office PowerPoint</Application>
  <PresentationFormat>On-screen Show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History of Conflict in the Middle East</vt:lpstr>
      <vt:lpstr>Abraham is asked to offer his Son</vt:lpstr>
      <vt:lpstr>Many Years Later</vt:lpstr>
      <vt:lpstr>The Alternate Story</vt:lpstr>
      <vt:lpstr>The Lineage</vt:lpstr>
      <vt:lpstr>The Jews go into Captivity </vt:lpstr>
      <vt:lpstr>The second most holy Muslim cite</vt:lpstr>
      <vt:lpstr>Jesus is killed </vt:lpstr>
      <vt:lpstr>Rome Sacks the Temple/ Diaspora</vt:lpstr>
      <vt:lpstr>The Crusades</vt:lpstr>
      <vt:lpstr>3 religions </vt:lpstr>
      <vt:lpstr>500 years</vt:lpstr>
      <vt:lpstr>The Peel Commission </vt:lpstr>
      <vt:lpstr>WW2</vt:lpstr>
      <vt:lpstr>Jews Regain a Homeland</vt:lpstr>
      <vt:lpstr>Slide 16</vt:lpstr>
      <vt:lpstr>The UN resolution</vt:lpstr>
      <vt:lpstr>The Arabian Response</vt:lpstr>
      <vt:lpstr>The Final Map</vt:lpstr>
      <vt:lpstr>PLO is formed</vt:lpstr>
      <vt:lpstr>1967  “Six Days War”</vt:lpstr>
      <vt:lpstr>The Arabian Attack Plan</vt:lpstr>
      <vt:lpstr>The Egyptian Front</vt:lpstr>
      <vt:lpstr>Territory gains</vt:lpstr>
      <vt:lpstr>Yom Kippur War 1974</vt:lpstr>
      <vt:lpstr>The Two Wars</vt:lpstr>
      <vt:lpstr>Peace Talks</vt:lpstr>
      <vt:lpstr>Problems</vt:lpstr>
      <vt:lpstr>Slide 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Conflict in the Middle East</dc:title>
  <dc:creator>Craig</dc:creator>
  <cp:lastModifiedBy>Jennifer</cp:lastModifiedBy>
  <cp:revision>95</cp:revision>
  <dcterms:created xsi:type="dcterms:W3CDTF">2015-03-03T14:59:43Z</dcterms:created>
  <dcterms:modified xsi:type="dcterms:W3CDTF">2015-03-07T15:59:56Z</dcterms:modified>
</cp:coreProperties>
</file>