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BB134C-58A4-49CE-8FEF-496B12EF3CFE}" type="datetimeFigureOut">
              <a:rPr lang="en-CA" smtClean="0"/>
              <a:pPr/>
              <a:t>11/03/2015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B303F8-93FF-4A54-B416-F1FF25D5D2C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Feudal System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Sometimes called </a:t>
            </a:r>
            <a:r>
              <a:rPr lang="en-CA" u="sng" dirty="0" smtClean="0"/>
              <a:t>Barons</a:t>
            </a:r>
            <a:r>
              <a:rPr lang="en-CA" dirty="0" smtClean="0"/>
              <a:t> or Lords.</a:t>
            </a:r>
          </a:p>
          <a:p>
            <a:r>
              <a:rPr lang="en-CA" dirty="0" smtClean="0"/>
              <a:t>They were essentially miniature kings but they owed everything to “the big cheese”</a:t>
            </a:r>
          </a:p>
          <a:p>
            <a:endParaRPr lang="en-CA" dirty="0" smtClean="0"/>
          </a:p>
          <a:p>
            <a:r>
              <a:rPr lang="en-CA" dirty="0" smtClean="0"/>
              <a:t>Adhered to a special code called </a:t>
            </a:r>
            <a:r>
              <a:rPr lang="en-CA" u="sng" dirty="0" smtClean="0"/>
              <a:t>Chivalry   </a:t>
            </a:r>
            <a:endParaRPr lang="en-CA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Nobles and Knights </a:t>
            </a:r>
            <a:endParaRPr lang="en-CA" dirty="0"/>
          </a:p>
        </p:txBody>
      </p:sp>
      <p:pic>
        <p:nvPicPr>
          <p:cNvPr id="1026" name="Picture 2" descr="C:\Users\Craig\Downloads\chival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05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5987008" cy="4525963"/>
          </a:xfrm>
        </p:spPr>
        <p:txBody>
          <a:bodyPr/>
          <a:lstStyle/>
          <a:p>
            <a:r>
              <a:rPr lang="en-CA" b="1" dirty="0" smtClean="0"/>
              <a:t>Modern Usage</a:t>
            </a:r>
            <a:r>
              <a:rPr lang="en-CA" dirty="0" smtClean="0"/>
              <a:t>:  How a man ought to respectfully treat a woman.   Associated with being a gentleman. </a:t>
            </a:r>
          </a:p>
          <a:p>
            <a:r>
              <a:rPr lang="en-CA" b="1" dirty="0" smtClean="0"/>
              <a:t>Medieval Usage</a:t>
            </a:r>
            <a:r>
              <a:rPr lang="en-CA" dirty="0" smtClean="0"/>
              <a:t>: How a knight should exemplify Godly character towards countrymen, towards women of virtue, towards church, towards battle.    </a:t>
            </a:r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Chivalry</a:t>
            </a:r>
            <a:endParaRPr lang="en-CA" dirty="0"/>
          </a:p>
        </p:txBody>
      </p:sp>
      <p:pic>
        <p:nvPicPr>
          <p:cNvPr id="2050" name="Picture 2" descr="C:\Users\Craig\Downloads\Underbelly-of-Medieval-Chival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0237" y="1340768"/>
            <a:ext cx="328376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(landless knights) were hired by Lords because they were effective killers.</a:t>
            </a:r>
          </a:p>
          <a:p>
            <a:r>
              <a:rPr lang="en-CA" dirty="0" smtClean="0"/>
              <a:t>They often had lots of illegitimate children.   </a:t>
            </a:r>
          </a:p>
          <a:p>
            <a:r>
              <a:rPr lang="en-CA" dirty="0" smtClean="0"/>
              <a:t>Knights often did not kill, they held their opponent for ransom and set them free.</a:t>
            </a:r>
          </a:p>
          <a:p>
            <a:r>
              <a:rPr lang="en-CA" dirty="0" smtClean="0"/>
              <a:t>Not nearly as brave or “lonesome” as any of the movies.</a:t>
            </a:r>
          </a:p>
          <a:p>
            <a:r>
              <a:rPr lang="en-CA" dirty="0" smtClean="0"/>
              <a:t>Often created the troubles not cleaned them up.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Reality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r>
              <a:rPr lang="en-CA" dirty="0" smtClean="0"/>
              <a:t>We keep telling stories of noble knights who 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Want to rid evil from the land.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Save and win the heart of women.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Protect the virtues of the innocent. </a:t>
            </a:r>
          </a:p>
          <a:p>
            <a:pPr marL="624078" indent="-514350">
              <a:buNone/>
            </a:pPr>
            <a:endParaRPr lang="en-CA" dirty="0" smtClean="0"/>
          </a:p>
          <a:p>
            <a:pPr marL="624078" indent="-514350">
              <a:buNone/>
            </a:pPr>
            <a:endParaRPr lang="en-CA" dirty="0" smtClean="0"/>
          </a:p>
          <a:p>
            <a:pPr marL="624078" indent="-514350">
              <a:buNone/>
            </a:pPr>
            <a:endParaRPr lang="en-CA" dirty="0" smtClean="0"/>
          </a:p>
          <a:p>
            <a:pPr marL="624078" indent="-514350">
              <a:buNone/>
            </a:pPr>
            <a:endParaRPr lang="en-CA" dirty="0" smtClean="0"/>
          </a:p>
          <a:p>
            <a:pPr marL="624078" indent="-514350">
              <a:buNone/>
            </a:pPr>
            <a:endParaRPr lang="en-CA" dirty="0" smtClean="0"/>
          </a:p>
          <a:p>
            <a:pPr marL="624078" indent="-514350">
              <a:buNone/>
            </a:pPr>
            <a:r>
              <a:rPr lang="en-CA" dirty="0" smtClean="0"/>
              <a:t>Why do we keep telling this story if its not true.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movie myth.</a:t>
            </a:r>
            <a:endParaRPr lang="en-CA" dirty="0"/>
          </a:p>
        </p:txBody>
      </p:sp>
      <p:pic>
        <p:nvPicPr>
          <p:cNvPr id="3074" name="Picture 2" descr="C:\Users\Craig\Downloads\Braveheart_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1437605" cy="2083237"/>
          </a:xfrm>
          <a:prstGeom prst="rect">
            <a:avLst/>
          </a:prstGeom>
          <a:noFill/>
        </p:spPr>
      </p:pic>
      <p:pic>
        <p:nvPicPr>
          <p:cNvPr id="3075" name="Picture 3" descr="C:\Users\Craig\Downloads\Robin_hood_1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1406457" cy="2088232"/>
          </a:xfrm>
          <a:prstGeom prst="rect">
            <a:avLst/>
          </a:prstGeom>
          <a:noFill/>
        </p:spPr>
      </p:pic>
      <p:pic>
        <p:nvPicPr>
          <p:cNvPr id="3076" name="Picture 4" descr="C:\Users\Craig\Downloads\688_front.jpg"/>
          <p:cNvPicPr>
            <a:picLocks noChangeAspect="1" noChangeArrowheads="1"/>
          </p:cNvPicPr>
          <p:nvPr/>
        </p:nvPicPr>
        <p:blipFill>
          <a:blip r:embed="rId4" cstate="print"/>
          <a:srcRect l="3294" t="22153" r="4761" b="8518"/>
          <a:stretch>
            <a:fillRect/>
          </a:stretch>
        </p:blipFill>
        <p:spPr bwMode="auto">
          <a:xfrm>
            <a:off x="4139952" y="3485007"/>
            <a:ext cx="2304256" cy="2176241"/>
          </a:xfrm>
          <a:prstGeom prst="rect">
            <a:avLst/>
          </a:prstGeom>
          <a:noFill/>
        </p:spPr>
      </p:pic>
      <p:pic>
        <p:nvPicPr>
          <p:cNvPr id="3077" name="Picture 5" descr="C:\Users\Craig\Downloads\Princes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429000"/>
            <a:ext cx="1501064" cy="225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u="sng" dirty="0" smtClean="0"/>
              <a:t>Serfs</a:t>
            </a:r>
            <a:r>
              <a:rPr lang="en-CA" dirty="0" smtClean="0"/>
              <a:t> are like slaves.   They are owned and considered part of the land itself.   They cannot leave the land.</a:t>
            </a:r>
          </a:p>
          <a:p>
            <a:endParaRPr lang="en-CA" dirty="0" smtClean="0"/>
          </a:p>
          <a:p>
            <a:r>
              <a:rPr lang="en-CA" u="sng" dirty="0" smtClean="0"/>
              <a:t>Villains</a:t>
            </a:r>
            <a:r>
              <a:rPr lang="en-CA" dirty="0" smtClean="0"/>
              <a:t> have a small private garden but also work or donate their time to farm the Knight or Lords </a:t>
            </a:r>
            <a:r>
              <a:rPr lang="en-CA" u="sng" dirty="0" smtClean="0"/>
              <a:t>demesne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u="sng" dirty="0" smtClean="0"/>
              <a:t>Freeholders</a:t>
            </a:r>
            <a:r>
              <a:rPr lang="en-CA" dirty="0" smtClean="0"/>
              <a:t> (freemen) are like small farmers.  They rent land from the knight.  (who rents from the lord who rents from the king)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Peasants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Vikings, Magyars, Raiders, Villains keep killing and stealing peasants.</a:t>
            </a:r>
          </a:p>
          <a:p>
            <a:r>
              <a:rPr lang="en-CA" dirty="0" smtClean="0"/>
              <a:t>Small kings emerged after the fall of Rome to lead and protect these peasants.   </a:t>
            </a:r>
          </a:p>
          <a:p>
            <a:r>
              <a:rPr lang="en-CA" dirty="0" smtClean="0"/>
              <a:t>The kingdoms remained small in order to adequately protect the peasants.</a:t>
            </a:r>
          </a:p>
          <a:p>
            <a:r>
              <a:rPr lang="en-CA" dirty="0" smtClean="0"/>
              <a:t>But as time passes the kingdoms become bigger.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in the Land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iginal-7296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521619"/>
            <a:ext cx="3429000" cy="444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Feudal System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b37688b6e83615ffde7dc1fa72a41c9b185964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4550" y="2410619"/>
            <a:ext cx="4914900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Understanding </a:t>
            </a:r>
            <a:r>
              <a:rPr lang="en-CA" smtClean="0"/>
              <a:t>the size </a:t>
            </a:r>
            <a:r>
              <a:rPr lang="en-CA" dirty="0" smtClean="0"/>
              <a:t>of each position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He is given his position by God.</a:t>
            </a:r>
          </a:p>
          <a:p>
            <a:r>
              <a:rPr lang="en-CA" dirty="0" smtClean="0"/>
              <a:t>His oldest child gets to be king after him.</a:t>
            </a:r>
          </a:p>
          <a:p>
            <a:pPr lvl="1"/>
            <a:r>
              <a:rPr lang="en-CA" u="sng" dirty="0" smtClean="0"/>
              <a:t>Primogeniture</a:t>
            </a:r>
          </a:p>
          <a:p>
            <a:pPr lvl="1"/>
            <a:r>
              <a:rPr lang="en-CA" dirty="0" smtClean="0"/>
              <a:t>Female children</a:t>
            </a:r>
          </a:p>
          <a:p>
            <a:pPr lvl="1"/>
            <a:r>
              <a:rPr lang="en-CA" dirty="0" smtClean="0"/>
              <a:t>Going to a Baron</a:t>
            </a:r>
          </a:p>
          <a:p>
            <a:endParaRPr lang="en-CA" dirty="0" smtClean="0"/>
          </a:p>
          <a:p>
            <a:r>
              <a:rPr lang="en-CA" dirty="0" smtClean="0"/>
              <a:t>The story of King Stephen</a:t>
            </a:r>
          </a:p>
          <a:p>
            <a:pPr lvl="1"/>
            <a:r>
              <a:rPr lang="en-CA" dirty="0" smtClean="0"/>
              <a:t>Matilda </a:t>
            </a:r>
          </a:p>
          <a:p>
            <a:pPr lvl="1"/>
            <a:r>
              <a:rPr lang="en-CA" dirty="0" smtClean="0"/>
              <a:t>Robert</a:t>
            </a:r>
          </a:p>
          <a:p>
            <a:pPr lvl="1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King</a:t>
            </a:r>
            <a:endParaRPr lang="en-CA" dirty="0"/>
          </a:p>
        </p:txBody>
      </p:sp>
      <p:pic>
        <p:nvPicPr>
          <p:cNvPr id="1026" name="Picture 2" descr="C:\Users\Craig\Downloads\Stephen_of_Eng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24944"/>
            <a:ext cx="2304256" cy="348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king can make any rules he wants to make.   </a:t>
            </a:r>
          </a:p>
          <a:p>
            <a:r>
              <a:rPr lang="en-CA" dirty="0" smtClean="0"/>
              <a:t>Since he is appointed his position by God nobody can disagree with him.</a:t>
            </a:r>
          </a:p>
          <a:p>
            <a:r>
              <a:rPr lang="en-CA" dirty="0" smtClean="0"/>
              <a:t>The king owns all the land and everything in it.   Nobody under him has freedom they all exist to serve the king.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King</a:t>
            </a:r>
            <a:endParaRPr lang="en-CA" dirty="0"/>
          </a:p>
        </p:txBody>
      </p:sp>
      <p:pic>
        <p:nvPicPr>
          <p:cNvPr id="2050" name="Picture 2" descr="C:\Users\Craig\Downloads\Reeve_and_Ser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345" y="4293096"/>
            <a:ext cx="4326655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Daughters of the king were called “lady”  </a:t>
            </a:r>
            <a:r>
              <a:rPr lang="en-US" b="1" dirty="0" smtClean="0"/>
              <a:t>Not PRINCESS</a:t>
            </a:r>
          </a:p>
          <a:p>
            <a:r>
              <a:rPr lang="en-US" dirty="0" smtClean="0"/>
              <a:t>“Ladies” had no choice in whom they would marry.</a:t>
            </a:r>
          </a:p>
          <a:p>
            <a:r>
              <a:rPr lang="en-US" dirty="0" smtClean="0"/>
              <a:t>They were almost always spoken for by age 7</a:t>
            </a:r>
          </a:p>
          <a:p>
            <a:r>
              <a:rPr lang="en-US" dirty="0" smtClean="0"/>
              <a:t>“Ladies” had no individual rights they were the property of the men who married them.</a:t>
            </a:r>
          </a:p>
          <a:p>
            <a:r>
              <a:rPr lang="en-US" dirty="0" smtClean="0"/>
              <a:t>Nobility hadn’t figured out diet.  They never ate many vegetables so their teeth were weak and fell out.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Princess Myth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They were very valuable in forming strategic alliances.   </a:t>
            </a:r>
          </a:p>
          <a:p>
            <a:r>
              <a:rPr lang="en-CA" dirty="0" smtClean="0"/>
              <a:t>Noble women had very restrictive lives until the 1920’s.</a:t>
            </a:r>
          </a:p>
          <a:p>
            <a:r>
              <a:rPr lang="en-CA" dirty="0" smtClean="0"/>
              <a:t>They never married for love.  It was actually a foreign concept for nobility.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“Princess”</a:t>
            </a:r>
            <a:endParaRPr lang="en-CA" dirty="0"/>
          </a:p>
        </p:txBody>
      </p:sp>
      <p:pic>
        <p:nvPicPr>
          <p:cNvPr id="3074" name="Picture 2" descr="C:\Users\Craig\Downloads\sleepingbeau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4653136"/>
            <a:ext cx="438150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 smtClean="0"/>
              <a:t>Explain why this would be historically ridiculous</a:t>
            </a:r>
          </a:p>
          <a:p>
            <a:pPr marL="624078" indent="-514350">
              <a:buFont typeface="+mj-lt"/>
              <a:buAutoNum type="arabicPeriod"/>
            </a:pPr>
            <a:endParaRPr lang="en-CA" dirty="0" smtClean="0"/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Princes marry commoners…  (Cinderella)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Princes were often single… (every Disney movie)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Princesses have a choice who they marry…  (Tangled, Frozen, Aladdin)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Princesses often rebelled against their oppressed lives.  (Little Mermaid, Brave) 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Why keep telling a story that isn’t true?</a:t>
            </a:r>
          </a:p>
          <a:p>
            <a:pPr marL="624078" indent="-514350">
              <a:buNone/>
            </a:pPr>
            <a:r>
              <a:rPr lang="en-CA" dirty="0" smtClean="0"/>
              <a:t>  </a:t>
            </a:r>
          </a:p>
          <a:p>
            <a:pPr marL="624078" indent="-51435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Disney Myths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</TotalTime>
  <Words>585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The Feudal System</vt:lpstr>
      <vt:lpstr>Problem in the Land</vt:lpstr>
      <vt:lpstr>The Feudal System</vt:lpstr>
      <vt:lpstr>Understanding the size of each position</vt:lpstr>
      <vt:lpstr>The King</vt:lpstr>
      <vt:lpstr>The King</vt:lpstr>
      <vt:lpstr>The Princess Myth</vt:lpstr>
      <vt:lpstr>The “Princess”</vt:lpstr>
      <vt:lpstr>The Disney Myths</vt:lpstr>
      <vt:lpstr>Nobles and Knights </vt:lpstr>
      <vt:lpstr>Chivalry</vt:lpstr>
      <vt:lpstr>The Reality</vt:lpstr>
      <vt:lpstr>The movie myth.</vt:lpstr>
      <vt:lpstr>Peasants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Feudal System</dc:title>
  <dc:creator>Craig</dc:creator>
  <cp:lastModifiedBy>Craig</cp:lastModifiedBy>
  <cp:revision>41</cp:revision>
  <dcterms:created xsi:type="dcterms:W3CDTF">2015-03-03T13:45:54Z</dcterms:created>
  <dcterms:modified xsi:type="dcterms:W3CDTF">2015-03-11T14:39:27Z</dcterms:modified>
</cp:coreProperties>
</file>