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72" r:id="rId4"/>
    <p:sldId id="273" r:id="rId5"/>
    <p:sldId id="256" r:id="rId6"/>
    <p:sldId id="262" r:id="rId7"/>
    <p:sldId id="261" r:id="rId8"/>
    <p:sldId id="274" r:id="rId9"/>
    <p:sldId id="265" r:id="rId10"/>
    <p:sldId id="269" r:id="rId11"/>
    <p:sldId id="267" r:id="rId12"/>
    <p:sldId id="257" r:id="rId13"/>
    <p:sldId id="258" r:id="rId14"/>
    <p:sldId id="259" r:id="rId15"/>
    <p:sldId id="260" r:id="rId16"/>
    <p:sldId id="266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FDBE4-44A8-4A52-9DF1-1F4AD70DD42F}" type="datetimeFigureOut">
              <a:rPr lang="en-CA" smtClean="0"/>
              <a:pPr/>
              <a:t>19/11/2015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A3ACA-125D-4A64-9ACF-09A2357BFAF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3ACA-125D-4A64-9ACF-09A2357BFAF9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1BE0-2E8A-4A9F-8E4A-2A2A21BC1DD3}" type="datetimeFigureOut">
              <a:rPr lang="en-CA" smtClean="0"/>
              <a:pPr/>
              <a:t>19/11/2015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5E5-63F1-429E-BDE6-F72009EA6A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1BE0-2E8A-4A9F-8E4A-2A2A21BC1DD3}" type="datetimeFigureOut">
              <a:rPr lang="en-CA" smtClean="0"/>
              <a:pPr/>
              <a:t>19/11/2015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5E5-63F1-429E-BDE6-F72009EA6A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1BE0-2E8A-4A9F-8E4A-2A2A21BC1DD3}" type="datetimeFigureOut">
              <a:rPr lang="en-CA" smtClean="0"/>
              <a:pPr/>
              <a:t>19/11/2015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5E5-63F1-429E-BDE6-F72009EA6A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CA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0E4A-4FA8-4F17-8545-B35E157B7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9BA27-E10A-4608-B529-65ED9B97C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1BE0-2E8A-4A9F-8E4A-2A2A21BC1DD3}" type="datetimeFigureOut">
              <a:rPr lang="en-CA" smtClean="0"/>
              <a:pPr/>
              <a:t>19/11/2015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5E5-63F1-429E-BDE6-F72009EA6A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1BE0-2E8A-4A9F-8E4A-2A2A21BC1DD3}" type="datetimeFigureOut">
              <a:rPr lang="en-CA" smtClean="0"/>
              <a:pPr/>
              <a:t>19/11/2015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5E5-63F1-429E-BDE6-F72009EA6A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1BE0-2E8A-4A9F-8E4A-2A2A21BC1DD3}" type="datetimeFigureOut">
              <a:rPr lang="en-CA" smtClean="0"/>
              <a:pPr/>
              <a:t>19/11/2015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5E5-63F1-429E-BDE6-F72009EA6A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1BE0-2E8A-4A9F-8E4A-2A2A21BC1DD3}" type="datetimeFigureOut">
              <a:rPr lang="en-CA" smtClean="0"/>
              <a:pPr/>
              <a:t>19/11/2015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5E5-63F1-429E-BDE6-F72009EA6A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1BE0-2E8A-4A9F-8E4A-2A2A21BC1DD3}" type="datetimeFigureOut">
              <a:rPr lang="en-CA" smtClean="0"/>
              <a:pPr/>
              <a:t>19/11/2015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5E5-63F1-429E-BDE6-F72009EA6A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1BE0-2E8A-4A9F-8E4A-2A2A21BC1DD3}" type="datetimeFigureOut">
              <a:rPr lang="en-CA" smtClean="0"/>
              <a:pPr/>
              <a:t>19/11/2015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5E5-63F1-429E-BDE6-F72009EA6A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1BE0-2E8A-4A9F-8E4A-2A2A21BC1DD3}" type="datetimeFigureOut">
              <a:rPr lang="en-CA" smtClean="0"/>
              <a:pPr/>
              <a:t>19/11/2015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5E5-63F1-429E-BDE6-F72009EA6A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1BE0-2E8A-4A9F-8E4A-2A2A21BC1DD3}" type="datetimeFigureOut">
              <a:rPr lang="en-CA" smtClean="0"/>
              <a:pPr/>
              <a:t>19/11/2015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5E5-63F1-429E-BDE6-F72009EA6A8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BE0-2E8A-4A9F-8E4A-2A2A21BC1DD3}" type="datetimeFigureOut">
              <a:rPr lang="en-CA" smtClean="0"/>
              <a:pPr/>
              <a:t>19/11/2015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85E5-63F1-429E-BDE6-F72009EA6A8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Trench</a:t>
            </a:r>
            <a:endParaRPr lang="en-CA" dirty="0"/>
          </a:p>
        </p:txBody>
      </p:sp>
      <p:pic>
        <p:nvPicPr>
          <p:cNvPr id="4" name="Content Placeholder 3" descr="WW1Tren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5144" y="1700808"/>
            <a:ext cx="4199344" cy="4186221"/>
          </a:xfrm>
        </p:spPr>
      </p:pic>
      <p:pic>
        <p:nvPicPr>
          <p:cNvPr id="5" name="Picture 4" descr="images (15).jpg"/>
          <p:cNvPicPr>
            <a:picLocks noChangeAspect="1"/>
          </p:cNvPicPr>
          <p:nvPr/>
        </p:nvPicPr>
        <p:blipFill>
          <a:blip r:embed="rId3" cstate="print"/>
          <a:srcRect l="7743" r="15977"/>
          <a:stretch>
            <a:fillRect/>
          </a:stretch>
        </p:blipFill>
        <p:spPr>
          <a:xfrm>
            <a:off x="143722" y="1772816"/>
            <a:ext cx="4428278" cy="4169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072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8713788" cy="5195888"/>
          </a:xfrm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84213" y="5949950"/>
            <a:ext cx="79771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Big Bertha (Could hit targets 120km away)</a:t>
            </a:r>
            <a:endParaRPr lang="en-CA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Chemical Warfare</a:t>
            </a:r>
            <a:endParaRPr lang="en-CA" dirty="0"/>
          </a:p>
        </p:txBody>
      </p:sp>
      <p:pic>
        <p:nvPicPr>
          <p:cNvPr id="4" name="Content Placeholder 3" descr="WW1_GERMAN-SOLDIERS-POISON-G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429000"/>
            <a:ext cx="4248472" cy="2573360"/>
          </a:xfrm>
        </p:spPr>
      </p:pic>
      <p:pic>
        <p:nvPicPr>
          <p:cNvPr id="5" name="Picture 4" descr="images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772816"/>
            <a:ext cx="4290260" cy="2052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289028"/>
            <a:ext cx="421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Extremely frightening </a:t>
            </a:r>
          </a:p>
          <a:p>
            <a:r>
              <a:rPr lang="en-CA" sz="2400" dirty="0" smtClean="0"/>
              <a:t>But not highly effective for killing people.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1484784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Lots of times the wind would blow the gas back onto the person firing it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Airplane  1913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 Person flies it.</a:t>
            </a:r>
          </a:p>
          <a:p>
            <a:r>
              <a:rPr lang="en-CA" dirty="0" smtClean="0"/>
              <a:t>Hold a hand gun and shoot while you drive.</a:t>
            </a:r>
          </a:p>
          <a:p>
            <a:r>
              <a:rPr lang="en-CA" dirty="0" smtClean="0"/>
              <a:t>Mostly used for recon.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6" name="Content Placeholder 3" descr="bleriot-xi-la-manche-3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617640"/>
            <a:ext cx="648072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Airplane 1915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Gun invented that can shoot through a spinning propeller.</a:t>
            </a:r>
          </a:p>
          <a:p>
            <a:r>
              <a:rPr lang="en-CA" dirty="0" smtClean="0"/>
              <a:t>Planes get fast and can fly higher.  </a:t>
            </a:r>
          </a:p>
          <a:p>
            <a:r>
              <a:rPr lang="en-CA" dirty="0" smtClean="0"/>
              <a:t>Age of aces is developed.</a:t>
            </a:r>
          </a:p>
          <a:p>
            <a:r>
              <a:rPr lang="en-CA" dirty="0" smtClean="0"/>
              <a:t>Planes are still having little effect on the war.</a:t>
            </a:r>
          </a:p>
          <a:p>
            <a:endParaRPr lang="en-CA" dirty="0"/>
          </a:p>
        </p:txBody>
      </p:sp>
      <p:pic>
        <p:nvPicPr>
          <p:cNvPr id="4" name="Picture 3" descr="royal-aircraft-factory-se4a-1914-3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457142"/>
            <a:ext cx="4801716" cy="24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Airplane 1918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Planes are made of metal</a:t>
            </a:r>
          </a:p>
          <a:p>
            <a:r>
              <a:rPr lang="en-CA" dirty="0" smtClean="0"/>
              <a:t>Attaching bombs to the wings.</a:t>
            </a:r>
          </a:p>
          <a:p>
            <a:r>
              <a:rPr lang="en-CA" dirty="0" smtClean="0"/>
              <a:t>Using planes to help out ground troops</a:t>
            </a:r>
            <a:endParaRPr lang="en-CA" dirty="0"/>
          </a:p>
        </p:txBody>
      </p:sp>
      <p:pic>
        <p:nvPicPr>
          <p:cNvPr id="4" name="Picture 3" descr="Junker_J-I-115-3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573016"/>
            <a:ext cx="5737820" cy="286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WW1 Legend Aces (more than 20 kills)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(German) “The Red Baron”  80 kills</a:t>
            </a:r>
          </a:p>
          <a:p>
            <a:r>
              <a:rPr lang="en-CA" dirty="0" smtClean="0"/>
              <a:t>(French) Rene </a:t>
            </a:r>
            <a:r>
              <a:rPr lang="en-CA" dirty="0" err="1" smtClean="0"/>
              <a:t>Fonck</a:t>
            </a:r>
            <a:r>
              <a:rPr lang="en-CA" dirty="0" smtClean="0"/>
              <a:t>  75 Kills</a:t>
            </a:r>
          </a:p>
          <a:p>
            <a:r>
              <a:rPr lang="en-CA" dirty="0" smtClean="0"/>
              <a:t>(Canadian) Billy Bishop 72 kills</a:t>
            </a:r>
          </a:p>
          <a:p>
            <a:pPr>
              <a:buNone/>
            </a:pPr>
            <a:endParaRPr lang="en-CA" dirty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5 Canadians in the top 10 aces of WW1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220px-Manfred_von_Richthof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132" y="3573016"/>
            <a:ext cx="1467767" cy="2088232"/>
          </a:xfrm>
          <a:prstGeom prst="rect">
            <a:avLst/>
          </a:prstGeom>
        </p:spPr>
      </p:pic>
      <p:pic>
        <p:nvPicPr>
          <p:cNvPr id="5" name="Picture 4" descr="Billy_Bishop_V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573016"/>
            <a:ext cx="1656184" cy="2175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 boats/ Submarines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1656" y="1600200"/>
            <a:ext cx="68806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Casualties of War</a:t>
            </a:r>
          </a:p>
        </p:txBody>
      </p:sp>
      <p:graphicFrame>
        <p:nvGraphicFramePr>
          <p:cNvPr id="44035" name="Group 3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8229600" cy="5554029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Mobilized Forces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Total Casualties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% of Force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Russia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12,000,000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9,150,000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76%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British Empire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9,000,000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3,200,000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France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8,400,000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6,200,000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73%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Germany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7,100,000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65%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Austria-Hungary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7,800,000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7,000,000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Easy to defend hard to attack</a:t>
            </a:r>
            <a:endParaRPr lang="en-CA" dirty="0"/>
          </a:p>
        </p:txBody>
      </p:sp>
      <p:pic>
        <p:nvPicPr>
          <p:cNvPr id="4" name="Content Placeholder 3" descr="FM7-10-31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925499" cy="3265524"/>
          </a:xfrm>
        </p:spPr>
      </p:pic>
      <p:pic>
        <p:nvPicPr>
          <p:cNvPr id="5" name="Picture 4" descr="Tre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144071"/>
            <a:ext cx="5997302" cy="4713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Trench Line</a:t>
            </a:r>
            <a:endParaRPr lang="en-CA" dirty="0"/>
          </a:p>
        </p:txBody>
      </p:sp>
      <p:pic>
        <p:nvPicPr>
          <p:cNvPr id="4" name="Content Placeholder 3" descr="western_front_stagn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04463"/>
            <a:ext cx="6696744" cy="54535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 The Top</a:t>
            </a:r>
            <a:endParaRPr lang="en-CA" dirty="0"/>
          </a:p>
        </p:txBody>
      </p:sp>
      <p:pic>
        <p:nvPicPr>
          <p:cNvPr id="4" name="Content Placeholder 3" descr="canadian_over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4601" y="1600200"/>
            <a:ext cx="72747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New Technologies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Machine Gun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Took 4 men to operate the weapons.</a:t>
            </a:r>
          </a:p>
          <a:p>
            <a:r>
              <a:rPr lang="en-CA" dirty="0" smtClean="0"/>
              <a:t>1 machine gun was estimated to be equal to the killing power of 60 rifles.</a:t>
            </a:r>
          </a:p>
          <a:p>
            <a:r>
              <a:rPr lang="en-CA" dirty="0" smtClean="0"/>
              <a:t>Could not cross open territory.</a:t>
            </a:r>
          </a:p>
          <a:p>
            <a:endParaRPr lang="en-CA" dirty="0"/>
          </a:p>
        </p:txBody>
      </p:sp>
      <p:pic>
        <p:nvPicPr>
          <p:cNvPr id="6" name="Content Placeholder 3" descr="imag06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4293096"/>
            <a:ext cx="3105413" cy="1901395"/>
          </a:xfrm>
          <a:prstGeom prst="rect">
            <a:avLst/>
          </a:prstGeom>
        </p:spPr>
      </p:pic>
      <p:pic>
        <p:nvPicPr>
          <p:cNvPr id="7" name="Picture 6" descr="machine gu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270048"/>
            <a:ext cx="3888679" cy="19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Tank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Always got stuck in the mud</a:t>
            </a:r>
          </a:p>
          <a:p>
            <a:r>
              <a:rPr lang="en-CA" dirty="0" smtClean="0"/>
              <a:t>Could not move faster than humans.</a:t>
            </a:r>
          </a:p>
          <a:p>
            <a:r>
              <a:rPr lang="en-CA" dirty="0" smtClean="0"/>
              <a:t>German tank moved 5 km per hour.</a:t>
            </a:r>
          </a:p>
          <a:p>
            <a:r>
              <a:rPr lang="en-CA" dirty="0" smtClean="0"/>
              <a:t>1/3 would reach the intended target.</a:t>
            </a:r>
            <a:endParaRPr lang="en-CA" dirty="0"/>
          </a:p>
        </p:txBody>
      </p:sp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077072"/>
            <a:ext cx="3598912" cy="2447789"/>
          </a:xfrm>
          <a:prstGeom prst="rect">
            <a:avLst/>
          </a:prstGeom>
        </p:spPr>
      </p:pic>
      <p:pic>
        <p:nvPicPr>
          <p:cNvPr id="5" name="Picture 4" descr="tank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2880320" cy="236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Zappers “Engineers-</a:t>
            </a:r>
            <a:r>
              <a:rPr lang="en-CA" dirty="0" err="1" smtClean="0"/>
              <a:t>Tunnelers</a:t>
            </a:r>
            <a:r>
              <a:rPr lang="en-CA" dirty="0" smtClean="0"/>
              <a:t>” </a:t>
            </a:r>
            <a:endParaRPr lang="en-CA" dirty="0"/>
          </a:p>
        </p:txBody>
      </p:sp>
      <p:pic>
        <p:nvPicPr>
          <p:cNvPr id="4" name="Content Placeholder 3" descr="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9797" y="1600200"/>
            <a:ext cx="8144406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Counter </a:t>
            </a:r>
            <a:r>
              <a:rPr lang="en-CA" dirty="0"/>
              <a:t>M</a:t>
            </a:r>
            <a:r>
              <a:rPr lang="en-CA" dirty="0" smtClean="0"/>
              <a:t>easures for Tanks</a:t>
            </a:r>
            <a:endParaRPr lang="en-CA" dirty="0"/>
          </a:p>
        </p:txBody>
      </p:sp>
      <p:pic>
        <p:nvPicPr>
          <p:cNvPr id="4" name="Content Placeholder 3" descr="266px-N°23_MkII-Version_Fus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2132856"/>
            <a:ext cx="2009860" cy="4525963"/>
          </a:xfrm>
        </p:spPr>
      </p:pic>
      <p:pic>
        <p:nvPicPr>
          <p:cNvPr id="5" name="Picture 4" descr="7143901_f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88840"/>
            <a:ext cx="5285556" cy="398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285</Words>
  <Application>Microsoft Office PowerPoint</Application>
  <PresentationFormat>On-screen Show (4:3)</PresentationFormat>
  <Paragraphs>71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Trench</vt:lpstr>
      <vt:lpstr>Easy to defend hard to attack</vt:lpstr>
      <vt:lpstr>The Trench Line</vt:lpstr>
      <vt:lpstr>Over The Top</vt:lpstr>
      <vt:lpstr>New Technologies</vt:lpstr>
      <vt:lpstr>The Machine Gun</vt:lpstr>
      <vt:lpstr>The Tank </vt:lpstr>
      <vt:lpstr>Zappers “Engineers-Tunnelers” </vt:lpstr>
      <vt:lpstr>Counter Measures for Tanks</vt:lpstr>
      <vt:lpstr>Slide 10</vt:lpstr>
      <vt:lpstr>Chemical Warfare</vt:lpstr>
      <vt:lpstr>Airplane  1913</vt:lpstr>
      <vt:lpstr>Airplane 1915</vt:lpstr>
      <vt:lpstr>Airplane 1918</vt:lpstr>
      <vt:lpstr>WW1 Legend Aces (more than 20 kills)</vt:lpstr>
      <vt:lpstr>U boats/ Submarines</vt:lpstr>
      <vt:lpstr>Casualties of War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Technologies</dc:title>
  <dc:creator>Craig Woelke</dc:creator>
  <cp:lastModifiedBy>Craig</cp:lastModifiedBy>
  <cp:revision>53</cp:revision>
  <dcterms:created xsi:type="dcterms:W3CDTF">2013-04-17T11:51:30Z</dcterms:created>
  <dcterms:modified xsi:type="dcterms:W3CDTF">2015-11-19T15:30:29Z</dcterms:modified>
</cp:coreProperties>
</file>