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1813-9557-4B54-AA87-0B81A251469A}" type="datetimeFigureOut">
              <a:rPr lang="en-CA" smtClean="0"/>
              <a:t>2014-06-05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A38E-ABF4-4CF9-8819-303002927EF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Populations Math Day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Disclaimer:  Mr </a:t>
            </a:r>
            <a:r>
              <a:rPr lang="en-CA" dirty="0" err="1" smtClean="0"/>
              <a:t>Woelke</a:t>
            </a:r>
            <a:r>
              <a:rPr lang="en-CA" dirty="0" smtClean="0"/>
              <a:t> is not very good at math.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Calculate Birth Rate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800" dirty="0" smtClean="0"/>
              <a:t>Births per year                total population         1000</a:t>
            </a:r>
          </a:p>
          <a:p>
            <a:pPr>
              <a:buNone/>
            </a:pPr>
            <a:endParaRPr lang="en-CA" sz="2800" dirty="0"/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Division 3"/>
          <p:cNvSpPr/>
          <p:nvPr/>
        </p:nvSpPr>
        <p:spPr>
          <a:xfrm>
            <a:off x="2627784" y="1556792"/>
            <a:ext cx="1368152" cy="648072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Multiply 4"/>
          <p:cNvSpPr/>
          <p:nvPr/>
        </p:nvSpPr>
        <p:spPr>
          <a:xfrm>
            <a:off x="6228184" y="1412776"/>
            <a:ext cx="792088" cy="79208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58" y="2636912"/>
          <a:ext cx="7848873" cy="316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Births Per Year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Population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Sweden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113,177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9,490,000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Canada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384,459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34,342,380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Afghanistan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1,088,568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31,108,077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China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16,040,000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1,333,000,000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USA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4,130,165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304,000,000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Calculate Death Rate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Deaths per year               Total Population        1000 </a:t>
            </a:r>
            <a:endParaRPr lang="en-CA" dirty="0"/>
          </a:p>
        </p:txBody>
      </p:sp>
      <p:sp>
        <p:nvSpPr>
          <p:cNvPr id="4" name="Division 3"/>
          <p:cNvSpPr/>
          <p:nvPr/>
        </p:nvSpPr>
        <p:spPr>
          <a:xfrm>
            <a:off x="3059832" y="1412776"/>
            <a:ext cx="1512168" cy="1008112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Multiply 4"/>
          <p:cNvSpPr/>
          <p:nvPr/>
        </p:nvSpPr>
        <p:spPr>
          <a:xfrm>
            <a:off x="7164288" y="1556792"/>
            <a:ext cx="792088" cy="79208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1" y="2564904"/>
          <a:ext cx="8064894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Deaths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Total Population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Canada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256,965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34,342,380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China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9,500,000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1,333,000,000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  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1,567,312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280,541,000</a:t>
                      </a:r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 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345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36,000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Natural Increase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(Crude Births         Crude Deaths)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“Population Increase”</a:t>
            </a:r>
          </a:p>
          <a:p>
            <a:pPr>
              <a:buNone/>
            </a:pPr>
            <a:r>
              <a:rPr lang="en-CA" dirty="0" smtClean="0"/>
              <a:t>(Births          Deaths)       (Immigration         Emigration)</a:t>
            </a:r>
            <a:endParaRPr lang="en-CA" dirty="0"/>
          </a:p>
        </p:txBody>
      </p:sp>
      <p:sp>
        <p:nvSpPr>
          <p:cNvPr id="4" name="Minus 3"/>
          <p:cNvSpPr/>
          <p:nvPr/>
        </p:nvSpPr>
        <p:spPr>
          <a:xfrm>
            <a:off x="2339752" y="1556792"/>
            <a:ext cx="792088" cy="57606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2636912"/>
          <a:ext cx="84969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360040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Birth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Death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Population</a:t>
                      </a:r>
                      <a:endParaRPr lang="en-CA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dirty="0" smtClean="0"/>
                        <a:t>Canada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384,459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256,965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34,342,380</a:t>
                      </a:r>
                      <a:endParaRPr lang="en-CA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 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378,899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147,231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12,311,090</a:t>
                      </a:r>
                      <a:endParaRPr lang="en-CA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</a:t>
                      </a:r>
                      <a:r>
                        <a:rPr lang="en-CA" baseline="0" dirty="0" smtClean="0"/>
                        <a:t> 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1,234,777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671,900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651,004,701</a:t>
                      </a:r>
                      <a:endParaRPr lang="en-CA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dirty="0" smtClean="0"/>
                        <a:t>Country 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456,201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494,822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43,771,294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Minus 7"/>
          <p:cNvSpPr/>
          <p:nvPr/>
        </p:nvSpPr>
        <p:spPr>
          <a:xfrm>
            <a:off x="1259632" y="5301208"/>
            <a:ext cx="792088" cy="57606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Minus 8"/>
          <p:cNvSpPr/>
          <p:nvPr/>
        </p:nvSpPr>
        <p:spPr>
          <a:xfrm>
            <a:off x="6156176" y="5301208"/>
            <a:ext cx="792088" cy="57606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Plus 9"/>
          <p:cNvSpPr/>
          <p:nvPr/>
        </p:nvSpPr>
        <p:spPr>
          <a:xfrm>
            <a:off x="3419872" y="5301208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Growth Rate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Populations can be compared from one time to another time.</a:t>
            </a:r>
          </a:p>
          <a:p>
            <a:endParaRPr lang="en-CA" dirty="0"/>
          </a:p>
          <a:p>
            <a:pPr>
              <a:buNone/>
            </a:pPr>
            <a:r>
              <a:rPr lang="en-CA" dirty="0" smtClean="0"/>
              <a:t>Example    2003  Pop  =  23,345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         2007  Pop  =  27,983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27,983 -  23,345 =  4638  </a:t>
            </a:r>
          </a:p>
          <a:p>
            <a:pPr>
              <a:buNone/>
            </a:pPr>
            <a:r>
              <a:rPr lang="en-CA" dirty="0" smtClean="0"/>
              <a:t>4638 / 23,345   =  20% growth rate   / 4 years</a:t>
            </a:r>
          </a:p>
          <a:p>
            <a:pPr>
              <a:buNone/>
            </a:pPr>
            <a:r>
              <a:rPr lang="en-CA" dirty="0" smtClean="0"/>
              <a:t>= 5% growth per year. 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Doubling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70                 Growth Rate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Example Country A has a growth rate of 4.5% how long until this population doubles in size.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Country B has a growth rate of  0.045% how long before this population doubles in size. </a:t>
            </a:r>
            <a:endParaRPr lang="en-CA" dirty="0"/>
          </a:p>
        </p:txBody>
      </p:sp>
      <p:sp>
        <p:nvSpPr>
          <p:cNvPr id="5" name="Division 4"/>
          <p:cNvSpPr/>
          <p:nvPr/>
        </p:nvSpPr>
        <p:spPr>
          <a:xfrm>
            <a:off x="1331640" y="1628800"/>
            <a:ext cx="792088" cy="504056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Doubling time is important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Dalian is expecting to double its population though urbanization (immigration) in the next 33 years.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How could city planners use this information?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Dependency Ratio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0-14 + 65 and over  /   Working population * 100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Dependency loads of higher than 35% are high </a:t>
            </a:r>
          </a:p>
          <a:p>
            <a:pPr>
              <a:buNone/>
            </a:pPr>
            <a:r>
              <a:rPr lang="en-CA" dirty="0" smtClean="0"/>
              <a:t>Dependency loads higher than 45% are extreme</a:t>
            </a:r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5656" y="234888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Country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Children 0-14 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Adults 15-65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Elderly 65 +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Country A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345,000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2,789,000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212,000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Choose 2 Countries</a:t>
            </a:r>
          </a:p>
          <a:p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their Crude death rate and Birth rate</a:t>
            </a:r>
          </a:p>
          <a:p>
            <a:pPr>
              <a:buNone/>
            </a:pPr>
            <a:r>
              <a:rPr lang="en-CA" dirty="0" smtClean="0"/>
              <a:t>(show your calculations for at least 1)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Find the natural increase of both countries</a:t>
            </a:r>
          </a:p>
          <a:p>
            <a:pPr>
              <a:buNone/>
            </a:pPr>
            <a:r>
              <a:rPr lang="en-CA" dirty="0" smtClean="0"/>
              <a:t>(show your calculations for at least 1)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Find the doubling time for the 2 nations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Find the dependency Ratio for the two countries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Compare and contrast the two countries in a short paragraph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314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Populations Math Day</vt:lpstr>
      <vt:lpstr>How to Calculate Birth Rate</vt:lpstr>
      <vt:lpstr>How To Calculate Death Rate</vt:lpstr>
      <vt:lpstr>Calculating Natural Increase</vt:lpstr>
      <vt:lpstr>Growth Rate</vt:lpstr>
      <vt:lpstr>Doubling Time</vt:lpstr>
      <vt:lpstr>Why Doubling time is important</vt:lpstr>
      <vt:lpstr>Dependency Ratio</vt:lpstr>
      <vt:lpstr>Assignment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Populations Math Day</dc:title>
  <dc:creator>Jenn Woelke</dc:creator>
  <cp:lastModifiedBy>Jenn Woelke</cp:lastModifiedBy>
  <cp:revision>2</cp:revision>
  <dcterms:created xsi:type="dcterms:W3CDTF">2014-06-04T21:31:02Z</dcterms:created>
  <dcterms:modified xsi:type="dcterms:W3CDTF">2014-06-05T07:24:36Z</dcterms:modified>
</cp:coreProperties>
</file>