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1CA4-E248-4107-958C-82FABFF6E47A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F8E-2A86-473F-9022-E5637E206BF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1CA4-E248-4107-958C-82FABFF6E47A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F8E-2A86-473F-9022-E5637E206BF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1CA4-E248-4107-958C-82FABFF6E47A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F8E-2A86-473F-9022-E5637E206BF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1CA4-E248-4107-958C-82FABFF6E47A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F8E-2A86-473F-9022-E5637E206BF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1CA4-E248-4107-958C-82FABFF6E47A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F8E-2A86-473F-9022-E5637E206BF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1CA4-E248-4107-958C-82FABFF6E47A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F8E-2A86-473F-9022-E5637E206BF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1CA4-E248-4107-958C-82FABFF6E47A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F8E-2A86-473F-9022-E5637E206BF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1CA4-E248-4107-958C-82FABFF6E47A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F8E-2A86-473F-9022-E5637E206BF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1CA4-E248-4107-958C-82FABFF6E47A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F8E-2A86-473F-9022-E5637E206BF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1CA4-E248-4107-958C-82FABFF6E47A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F8E-2A86-473F-9022-E5637E206BF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1CA4-E248-4107-958C-82FABFF6E47A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F8E-2A86-473F-9022-E5637E206BF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41CA4-E248-4107-958C-82FABFF6E47A}" type="datetimeFigureOut">
              <a:rPr lang="en-CA" smtClean="0"/>
              <a:t>13/12/2015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6EF8E-2A86-473F-9022-E5637E206BFD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Opening Wars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1939-1940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 need to fear!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Nazis hate Communists  (Hitler hates Stalin)</a:t>
            </a:r>
          </a:p>
          <a:p>
            <a:r>
              <a:rPr lang="en-CA" dirty="0" smtClean="0"/>
              <a:t>Communists hate Nazis   (Stalin hates Hitler)</a:t>
            </a:r>
          </a:p>
          <a:p>
            <a:endParaRPr lang="en-CA" dirty="0"/>
          </a:p>
          <a:p>
            <a:r>
              <a:rPr lang="en-CA" dirty="0" smtClean="0"/>
              <a:t>The World believes that if the Nazis try any massive war that the Nazis will stop them.</a:t>
            </a:r>
          </a:p>
          <a:p>
            <a:endParaRPr lang="en-CA" dirty="0"/>
          </a:p>
          <a:p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Nazi Soviet Pact  (</a:t>
            </a:r>
            <a:r>
              <a:rPr lang="en-CA" dirty="0" err="1" smtClean="0"/>
              <a:t>Moltov</a:t>
            </a:r>
            <a:r>
              <a:rPr lang="en-CA" dirty="0" smtClean="0"/>
              <a:t> Alliance)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CA" sz="2800" dirty="0" smtClean="0"/>
              <a:t>Hitler and Stalin  make a secret alliance for 10 years of peace and to annihilate Poland, splitting the country down the middle.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sz="2800" dirty="0" smtClean="0"/>
          </a:p>
          <a:p>
            <a:endParaRPr lang="en-CA" sz="2800" dirty="0"/>
          </a:p>
          <a:p>
            <a:r>
              <a:rPr lang="en-CA" sz="2800" dirty="0" smtClean="0"/>
              <a:t>The world is shocked.</a:t>
            </a:r>
            <a:endParaRPr lang="en-CA" sz="2800" dirty="0"/>
          </a:p>
        </p:txBody>
      </p:sp>
      <p:pic>
        <p:nvPicPr>
          <p:cNvPr id="1026" name="Picture 2" descr="C:\Users\Craig\Downloads\germany-invades-poland-cartoon-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852936"/>
            <a:ext cx="4829414" cy="3096344"/>
          </a:xfrm>
          <a:prstGeom prst="rect">
            <a:avLst/>
          </a:prstGeom>
          <a:noFill/>
        </p:spPr>
      </p:pic>
      <p:pic>
        <p:nvPicPr>
          <p:cNvPr id="1027" name="Picture 3" descr="C:\Users\Craig\Downloads\hitler_stalin_marri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852936"/>
            <a:ext cx="29337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Phoney War    (Spring 1940)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(Show Movie)</a:t>
            </a:r>
            <a:endParaRPr lang="en-CA" dirty="0"/>
          </a:p>
        </p:txBody>
      </p:sp>
      <p:pic>
        <p:nvPicPr>
          <p:cNvPr id="2050" name="Picture 2" descr="C:\Users\Craig\Downloads\Phoney-W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9" y="2244222"/>
            <a:ext cx="6984776" cy="43916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Blitzkrieg of Paris (Summer 1940)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Watch Movie</a:t>
            </a:r>
            <a:endParaRPr lang="en-CA" dirty="0"/>
          </a:p>
        </p:txBody>
      </p:sp>
      <p:pic>
        <p:nvPicPr>
          <p:cNvPr id="3074" name="Picture 2" descr="C:\Users\Craig\Downloads\297334501006099640360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92896"/>
            <a:ext cx="7200800" cy="4051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The Evacuation of Dunkirk  (Summer 1940)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Show Movie</a:t>
            </a:r>
            <a:endParaRPr lang="en-CA" dirty="0"/>
          </a:p>
        </p:txBody>
      </p:sp>
      <p:pic>
        <p:nvPicPr>
          <p:cNvPr id="4098" name="Picture 2" descr="C:\Users\Craig\Downloads\dunkir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348880"/>
            <a:ext cx="7200800" cy="40692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Battle of Britain (Fall 1940)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5122" name="Picture 2" descr="C:\Users\Craig\Downloads\article-1219834-06CB6499000005DC-822_468x3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6686004" cy="48144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Blitz of Britain (Winter 1940)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Watch Movie</a:t>
            </a:r>
            <a:endParaRPr lang="en-CA" dirty="0"/>
          </a:p>
        </p:txBody>
      </p:sp>
      <p:pic>
        <p:nvPicPr>
          <p:cNvPr id="6146" name="Picture 2" descr="C:\Users\Craig\Downloads\ww2_coventry_after_blit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48880"/>
            <a:ext cx="7632848" cy="4252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Battle of </a:t>
            </a:r>
            <a:r>
              <a:rPr lang="en-CA" smtClean="0"/>
              <a:t>the Atlantic (1939-1944)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170" name="Picture 2" descr="C:\Users\Craig\Downloads\BoA-Canadian-Corvet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7620000" cy="4991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134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Opening Wars</vt:lpstr>
      <vt:lpstr>No need to fear!</vt:lpstr>
      <vt:lpstr>Nazi Soviet Pact  (Moltov Alliance)</vt:lpstr>
      <vt:lpstr>The Phoney War    (Spring 1940)</vt:lpstr>
      <vt:lpstr>The Blitzkrieg of Paris (Summer 1940)</vt:lpstr>
      <vt:lpstr>The Evacuation of Dunkirk  (Summer 1940)</vt:lpstr>
      <vt:lpstr>The Battle of Britain (Fall 1940)</vt:lpstr>
      <vt:lpstr>The Blitz of Britain (Winter 1940) </vt:lpstr>
      <vt:lpstr>Battle of the Atlantic (1939-1944)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Wars</dc:title>
  <dc:creator>Craig</dc:creator>
  <cp:lastModifiedBy>Craig</cp:lastModifiedBy>
  <cp:revision>4</cp:revision>
  <dcterms:created xsi:type="dcterms:W3CDTF">2015-12-14T06:21:02Z</dcterms:created>
  <dcterms:modified xsi:type="dcterms:W3CDTF">2015-12-14T06:55:34Z</dcterms:modified>
</cp:coreProperties>
</file>