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74" r:id="rId4"/>
    <p:sldId id="273" r:id="rId5"/>
    <p:sldId id="257" r:id="rId6"/>
    <p:sldId id="276" r:id="rId7"/>
    <p:sldId id="277" r:id="rId8"/>
    <p:sldId id="278" r:id="rId9"/>
    <p:sldId id="275" r:id="rId10"/>
    <p:sldId id="259" r:id="rId11"/>
    <p:sldId id="260" r:id="rId12"/>
    <p:sldId id="261" r:id="rId13"/>
    <p:sldId id="262" r:id="rId14"/>
    <p:sldId id="263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2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B08C6-DCD5-4FF2-8696-620F5796AE3D}" type="datetimeFigureOut">
              <a:rPr lang="en-CA" smtClean="0"/>
              <a:pPr/>
              <a:t>08/10/2015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79B88-A4F4-4FBA-B24A-987D5B17EA89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79B88-A4F4-4FBA-B24A-987D5B17EA89}" type="slidenum">
              <a:rPr lang="en-CA" smtClean="0"/>
              <a:pPr/>
              <a:t>15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FC7E-A86B-49CC-8F1C-76699EEAFC81}" type="datetimeFigureOut">
              <a:rPr lang="en-CA" smtClean="0"/>
              <a:pPr/>
              <a:t>08/10/2015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BB52D-46C2-40F3-BACF-0CC326619E2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FC7E-A86B-49CC-8F1C-76699EEAFC81}" type="datetimeFigureOut">
              <a:rPr lang="en-CA" smtClean="0"/>
              <a:pPr/>
              <a:t>08/10/2015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BB52D-46C2-40F3-BACF-0CC326619E2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FC7E-A86B-49CC-8F1C-76699EEAFC81}" type="datetimeFigureOut">
              <a:rPr lang="en-CA" smtClean="0"/>
              <a:pPr/>
              <a:t>08/10/2015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BB52D-46C2-40F3-BACF-0CC326619E2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FC7E-A86B-49CC-8F1C-76699EEAFC81}" type="datetimeFigureOut">
              <a:rPr lang="en-CA" smtClean="0"/>
              <a:pPr/>
              <a:t>08/10/2015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BB52D-46C2-40F3-BACF-0CC326619E2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FC7E-A86B-49CC-8F1C-76699EEAFC81}" type="datetimeFigureOut">
              <a:rPr lang="en-CA" smtClean="0"/>
              <a:pPr/>
              <a:t>08/10/2015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BB52D-46C2-40F3-BACF-0CC326619E2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FC7E-A86B-49CC-8F1C-76699EEAFC81}" type="datetimeFigureOut">
              <a:rPr lang="en-CA" smtClean="0"/>
              <a:pPr/>
              <a:t>08/10/2015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BB52D-46C2-40F3-BACF-0CC326619E2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FC7E-A86B-49CC-8F1C-76699EEAFC81}" type="datetimeFigureOut">
              <a:rPr lang="en-CA" smtClean="0"/>
              <a:pPr/>
              <a:t>08/10/2015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BB52D-46C2-40F3-BACF-0CC326619E2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FC7E-A86B-49CC-8F1C-76699EEAFC81}" type="datetimeFigureOut">
              <a:rPr lang="en-CA" smtClean="0"/>
              <a:pPr/>
              <a:t>08/10/2015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BB52D-46C2-40F3-BACF-0CC326619E2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FC7E-A86B-49CC-8F1C-76699EEAFC81}" type="datetimeFigureOut">
              <a:rPr lang="en-CA" smtClean="0"/>
              <a:pPr/>
              <a:t>08/10/2015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BB52D-46C2-40F3-BACF-0CC326619E2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FC7E-A86B-49CC-8F1C-76699EEAFC81}" type="datetimeFigureOut">
              <a:rPr lang="en-CA" smtClean="0"/>
              <a:pPr/>
              <a:t>08/10/2015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BB52D-46C2-40F3-BACF-0CC326619E2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FC7E-A86B-49CC-8F1C-76699EEAFC81}" type="datetimeFigureOut">
              <a:rPr lang="en-CA" smtClean="0"/>
              <a:pPr/>
              <a:t>08/10/2015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BB52D-46C2-40F3-BACF-0CC326619E2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8FC7E-A86B-49CC-8F1C-76699EEAFC81}" type="datetimeFigureOut">
              <a:rPr lang="en-CA" smtClean="0"/>
              <a:pPr/>
              <a:t>08/10/2015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BB52D-46C2-40F3-BACF-0CC326619E22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Types of Government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2008 election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Who becomes the government?</a:t>
            </a:r>
            <a:endParaRPr lang="en-CA" dirty="0"/>
          </a:p>
        </p:txBody>
      </p:sp>
      <p:pic>
        <p:nvPicPr>
          <p:cNvPr id="6" name="Content Placeholder 3" descr="seats-2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492896"/>
            <a:ext cx="6136456" cy="387363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Majority Governments</a:t>
            </a:r>
            <a:endParaRPr lang="en-CA" dirty="0"/>
          </a:p>
        </p:txBody>
      </p:sp>
      <p:pic>
        <p:nvPicPr>
          <p:cNvPr id="4" name="Content Placeholder 3" descr="2011-sea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1" y="1484784"/>
            <a:ext cx="6981481" cy="501793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Minority Government</a:t>
            </a:r>
            <a:endParaRPr lang="en-CA" dirty="0"/>
          </a:p>
        </p:txBody>
      </p:sp>
      <p:pic>
        <p:nvPicPr>
          <p:cNvPr id="4" name="Content Placeholder 3" descr="seats-2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9854" y="1700808"/>
            <a:ext cx="7372090" cy="465363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Majority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Some say this is not very democratic.  </a:t>
            </a:r>
          </a:p>
          <a:p>
            <a:r>
              <a:rPr lang="en-CA" dirty="0" smtClean="0"/>
              <a:t>It is certainly useful for “getting stuff done”</a:t>
            </a:r>
          </a:p>
          <a:p>
            <a:r>
              <a:rPr lang="en-CA" dirty="0" smtClean="0"/>
              <a:t>No surprise elections a government will normally spend a full 4 years in power so they have time to accomplish their goals.</a:t>
            </a:r>
          </a:p>
          <a:p>
            <a:r>
              <a:rPr lang="en-CA" dirty="0" smtClean="0"/>
              <a:t>No fear of the government falling apart</a:t>
            </a:r>
            <a:endParaRPr lang="en-C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Majority Government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Pros		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Can makes laws for the country and very little can stop them.</a:t>
            </a:r>
          </a:p>
          <a:p>
            <a:r>
              <a:rPr lang="en-CA" dirty="0" smtClean="0"/>
              <a:t>Government can get things done.</a:t>
            </a:r>
          </a:p>
          <a:p>
            <a:r>
              <a:rPr lang="en-CA" dirty="0" smtClean="0"/>
              <a:t>Don’t have all kinds of elections.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 smtClean="0"/>
              <a:t>Cons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dirty="0" smtClean="0"/>
              <a:t>Hmm that sounds like a dictatorship?</a:t>
            </a:r>
          </a:p>
          <a:p>
            <a:pPr>
              <a:buNone/>
            </a:pPr>
            <a:endParaRPr lang="en-CA" dirty="0"/>
          </a:p>
        </p:txBody>
      </p:sp>
      <p:pic>
        <p:nvPicPr>
          <p:cNvPr id="7" name="Picture 6" descr="img7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3268580"/>
            <a:ext cx="3975732" cy="295238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Minority Government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Pros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Government must work together with the opposition to make laws.</a:t>
            </a:r>
          </a:p>
          <a:p>
            <a:r>
              <a:rPr lang="en-CA" dirty="0" smtClean="0"/>
              <a:t>Ensures that the government makes compromises</a:t>
            </a:r>
          </a:p>
          <a:p>
            <a:r>
              <a:rPr lang="en-CA" dirty="0" smtClean="0"/>
              <a:t>Ensures the status quo is kept and that no crazy changes are made.</a:t>
            </a:r>
          </a:p>
          <a:p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 smtClean="0"/>
              <a:t>Cons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dirty="0" smtClean="0"/>
              <a:t>Government parties never work together.</a:t>
            </a:r>
          </a:p>
          <a:p>
            <a:r>
              <a:rPr lang="en-CA" dirty="0" smtClean="0"/>
              <a:t>Government threatens to have a </a:t>
            </a:r>
            <a:r>
              <a:rPr lang="en-CA" b="1" dirty="0" smtClean="0"/>
              <a:t>vote of non confidence </a:t>
            </a:r>
            <a:r>
              <a:rPr lang="en-CA" dirty="0" smtClean="0"/>
              <a:t>&amp; </a:t>
            </a:r>
            <a:r>
              <a:rPr lang="en-CA" b="1" dirty="0" smtClean="0"/>
              <a:t>dissolve</a:t>
            </a:r>
            <a:r>
              <a:rPr lang="en-CA" dirty="0" smtClean="0"/>
              <a:t>.</a:t>
            </a:r>
          </a:p>
          <a:p>
            <a:r>
              <a:rPr lang="en-CA" dirty="0" smtClean="0"/>
              <a:t>The status quo does not benefit Canada.</a:t>
            </a:r>
          </a:p>
          <a:p>
            <a:r>
              <a:rPr lang="en-CA" dirty="0" smtClean="0"/>
              <a:t>Government tries to form </a:t>
            </a:r>
            <a:r>
              <a:rPr lang="en-CA" b="1" dirty="0" smtClean="0"/>
              <a:t>coalitions</a:t>
            </a:r>
            <a:r>
              <a:rPr lang="en-CA" dirty="0" smtClean="0"/>
              <a:t> which do not represent the people.</a:t>
            </a:r>
          </a:p>
          <a:p>
            <a:r>
              <a:rPr lang="en-CA" dirty="0" smtClean="0"/>
              <a:t>Canadians are forced to vote too much so Government reacts by </a:t>
            </a:r>
            <a:r>
              <a:rPr lang="en-CA" b="1" dirty="0" smtClean="0"/>
              <a:t>proroguing</a:t>
            </a:r>
            <a:r>
              <a:rPr lang="en-CA" dirty="0" smtClean="0"/>
              <a:t> parliament.</a:t>
            </a:r>
            <a:endParaRPr lang="en-C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Coalition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Other parties (who are not friends forming a mega party)</a:t>
            </a:r>
          </a:p>
          <a:p>
            <a:endParaRPr lang="en-CA" dirty="0"/>
          </a:p>
        </p:txBody>
      </p:sp>
      <p:pic>
        <p:nvPicPr>
          <p:cNvPr id="4" name="Picture 3" descr="survivor-ottaw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2204864"/>
            <a:ext cx="4469879" cy="4493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2996952"/>
            <a:ext cx="28803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/>
              <a:t>Problem</a:t>
            </a:r>
            <a:r>
              <a:rPr lang="en-CA" sz="2800" dirty="0" smtClean="0"/>
              <a:t>:  Canadians did not vote for a “mega-party” alliance. These coalitions often do not represent the wishes of Canadians</a:t>
            </a:r>
            <a:endParaRPr lang="en-CA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Vote of Non Confidence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At any point a government can have a confidence vote.   If the opposition parties feel the government is incapable they can throw it out (dissolve it) and have an election</a:t>
            </a:r>
            <a:endParaRPr lang="en-CA" dirty="0"/>
          </a:p>
        </p:txBody>
      </p:sp>
      <p:pic>
        <p:nvPicPr>
          <p:cNvPr id="4" name="Picture 3" descr="canada-vote-stephen-harper-and-conservative-party-lose-no-confidence-vote-face-new-election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645024"/>
            <a:ext cx="4464496" cy="2976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0152" y="3541072"/>
            <a:ext cx="31683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PROBLEM:  </a:t>
            </a:r>
          </a:p>
          <a:p>
            <a:r>
              <a:rPr lang="en-CA" sz="2400" b="1" dirty="0" smtClean="0"/>
              <a:t>It’s a big nuisance </a:t>
            </a:r>
          </a:p>
          <a:p>
            <a:r>
              <a:rPr lang="en-CA" sz="2400" dirty="0" smtClean="0"/>
              <a:t>The</a:t>
            </a:r>
            <a:r>
              <a:rPr lang="en-CA" sz="2400" b="1" dirty="0" smtClean="0"/>
              <a:t> </a:t>
            </a:r>
            <a:r>
              <a:rPr lang="en-CA" sz="2400" dirty="0" smtClean="0"/>
              <a:t>Conservative Government was voted incapable 4 times.   Each time Canada voted them back into power.   Clearly Canada wanted the Conservatives </a:t>
            </a:r>
            <a:endParaRPr lang="en-CA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Proroguing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Calls an impromptu government day off.</a:t>
            </a:r>
            <a:endParaRPr lang="en-CA" dirty="0"/>
          </a:p>
          <a:p>
            <a:r>
              <a:rPr lang="en-CA" dirty="0" smtClean="0"/>
              <a:t>Usually government uses this to avoid its problems.  (like a non-confidence vote)</a:t>
            </a:r>
          </a:p>
          <a:p>
            <a:r>
              <a:rPr lang="en-CA" dirty="0" smtClean="0"/>
              <a:t>Like having a “sick day” when you have a big test that you know you’ll fail.</a:t>
            </a:r>
            <a:endParaRPr lang="en-CA" dirty="0"/>
          </a:p>
        </p:txBody>
      </p:sp>
      <p:pic>
        <p:nvPicPr>
          <p:cNvPr id="4" name="Picture 3" descr="protestors-700x37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453550"/>
            <a:ext cx="4464496" cy="2404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0152" y="4581128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Problem</a:t>
            </a:r>
            <a:r>
              <a:rPr lang="en-CA" sz="2400" dirty="0" smtClean="0"/>
              <a:t>: Canadians don’t like when the government avoids its problems 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 which is better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Minority Governments look a little like anarchy (craziness) and cant get much done.</a:t>
            </a:r>
          </a:p>
          <a:p>
            <a:r>
              <a:rPr lang="en-CA" dirty="0" smtClean="0"/>
              <a:t>Majority Government look like 4 year dictatorships and do not need to listen to the people.</a:t>
            </a:r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Write an Essay.    Which is better for Canada?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Ridings/Constituents/Electoral District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308 Ridings in Total.   This number changes as Canada’s population changes. (338 for next election.)</a:t>
            </a:r>
          </a:p>
          <a:p>
            <a:endParaRPr lang="en-CA" dirty="0"/>
          </a:p>
        </p:txBody>
      </p:sp>
      <p:pic>
        <p:nvPicPr>
          <p:cNvPr id="4" name="Picture 2" descr="C:\Users\Craig\Desktop\fed-c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128194"/>
            <a:ext cx="5976664" cy="38291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3501008"/>
            <a:ext cx="23042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Vancouver Island has only </a:t>
            </a:r>
            <a:r>
              <a:rPr lang="en-CA" sz="2800" dirty="0" smtClean="0"/>
              <a:t>7 </a:t>
            </a:r>
            <a:r>
              <a:rPr lang="en-CA" sz="2800" dirty="0" smtClean="0"/>
              <a:t>federal ridings</a:t>
            </a:r>
            <a:endParaRPr lang="en-CA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Sample Test Question M/C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What is a disadvantage of direct democracy.</a:t>
            </a:r>
          </a:p>
          <a:p>
            <a:pPr marL="514350" indent="-514350">
              <a:buFont typeface="+mj-lt"/>
              <a:buAutoNum type="alphaLcParenR"/>
            </a:pPr>
            <a:r>
              <a:rPr lang="en-CA" dirty="0" smtClean="0"/>
              <a:t>Its very expensive.</a:t>
            </a:r>
          </a:p>
          <a:p>
            <a:pPr marL="514350" indent="-514350">
              <a:buFont typeface="+mj-lt"/>
              <a:buAutoNum type="alphaLcParenR"/>
            </a:pPr>
            <a:r>
              <a:rPr lang="en-CA" dirty="0" smtClean="0"/>
              <a:t>This voting system elects numerous political parties which leads to minority governments</a:t>
            </a:r>
          </a:p>
          <a:p>
            <a:pPr marL="514350" indent="-514350">
              <a:buFont typeface="+mj-lt"/>
              <a:buAutoNum type="alphaLcParenR"/>
            </a:pPr>
            <a:r>
              <a:rPr lang="en-CA" dirty="0" smtClean="0"/>
              <a:t>It looks suspiciously like dictatorship.</a:t>
            </a:r>
          </a:p>
          <a:p>
            <a:pPr marL="514350" indent="-514350">
              <a:buFont typeface="+mj-lt"/>
              <a:buAutoNum type="alphaLcParenR"/>
            </a:pPr>
            <a:r>
              <a:rPr lang="en-CA" dirty="0" smtClean="0"/>
              <a:t>It is impractical for everyone to be involved in government.</a:t>
            </a:r>
          </a:p>
          <a:p>
            <a:pPr marL="514350" indent="-514350">
              <a:buFont typeface="+mj-lt"/>
              <a:buAutoNum type="alphaLcParenR"/>
            </a:pPr>
            <a:endParaRPr lang="en-CA" dirty="0" smtClean="0"/>
          </a:p>
          <a:p>
            <a:pPr marL="514350" indent="-514350">
              <a:buFont typeface="+mj-lt"/>
              <a:buAutoNum type="alphaLcParenR"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Sample M/C Question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What did the Massey Commission do?</a:t>
            </a:r>
          </a:p>
          <a:p>
            <a:pPr marL="514350" indent="-514350">
              <a:buFont typeface="+mj-lt"/>
              <a:buAutoNum type="alphaLcParenR"/>
            </a:pPr>
            <a:r>
              <a:rPr lang="en-CA" dirty="0" smtClean="0"/>
              <a:t>Created CBC radio</a:t>
            </a:r>
          </a:p>
          <a:p>
            <a:pPr marL="514350" indent="-514350">
              <a:buFont typeface="+mj-lt"/>
              <a:buAutoNum type="alphaLcParenR"/>
            </a:pPr>
            <a:r>
              <a:rPr lang="en-CA" dirty="0" smtClean="0"/>
              <a:t>Funded artists who wanted to make “Canadian art”</a:t>
            </a:r>
          </a:p>
          <a:p>
            <a:pPr marL="514350" indent="-514350">
              <a:buFont typeface="+mj-lt"/>
              <a:buAutoNum type="alphaLcParenR"/>
            </a:pPr>
            <a:r>
              <a:rPr lang="en-CA" dirty="0" smtClean="0"/>
              <a:t>Defined what Canadian content is.</a:t>
            </a:r>
          </a:p>
          <a:p>
            <a:pPr marL="514350" indent="-514350">
              <a:buFont typeface="+mj-lt"/>
              <a:buAutoNum type="alphaLcParenR"/>
            </a:pPr>
            <a:r>
              <a:rPr lang="en-CA" dirty="0" smtClean="0"/>
              <a:t>Studied the jeopardy that Canadian culture was in.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Sample Short Answer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 the space below draw a picture of the red Ensign: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Why would a government want to avoid giving an “order in council” or “proroguing” the government?</a:t>
            </a:r>
            <a:endParaRPr lang="en-C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Numbers of Ridings by Province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 descr="C:\Users\Craig\Downloads\chap4_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97543"/>
            <a:ext cx="7128792" cy="55604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Vancouver Island Ridings</a:t>
            </a:r>
            <a:endParaRPr lang="en-CA" dirty="0"/>
          </a:p>
        </p:txBody>
      </p:sp>
      <p:pic>
        <p:nvPicPr>
          <p:cNvPr id="4" name="Picture 2" descr="C:\Users\Craig\Downloads\screen-shot-2014-10-19-at-3-25-50-am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8"/>
            <a:ext cx="5400600" cy="371625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228184" y="2276872"/>
            <a:ext cx="2915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Why is Riding 6 so small and Riding 1 So Big?</a:t>
            </a:r>
            <a:endParaRPr lang="en-CA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Basics of Voting for Government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 an election you count votes in each riding.   </a:t>
            </a:r>
          </a:p>
          <a:p>
            <a:r>
              <a:rPr lang="en-CA" dirty="0" smtClean="0"/>
              <a:t>If you have the most votes in your riding you win a seat in the house of commons.</a:t>
            </a:r>
            <a:endParaRPr lang="en-CA" dirty="0"/>
          </a:p>
          <a:p>
            <a:r>
              <a:rPr lang="en-CA" dirty="0" smtClean="0"/>
              <a:t>The party with the </a:t>
            </a:r>
            <a:r>
              <a:rPr lang="en-CA" u="sng" dirty="0" smtClean="0"/>
              <a:t>most ridings </a:t>
            </a:r>
            <a:r>
              <a:rPr lang="en-CA" dirty="0" smtClean="0"/>
              <a:t>wins the election.   NOT THE PARTY WITH THE MOST VOTES</a:t>
            </a:r>
            <a:r>
              <a:rPr lang="en-CA" dirty="0" smtClean="0"/>
              <a:t>.    This is called First Past the Post</a:t>
            </a:r>
            <a:endParaRPr lang="en-C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it Works 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268760"/>
            <a:ext cx="396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Riding Awesome  Pop.  107,490</a:t>
            </a:r>
          </a:p>
          <a:p>
            <a:endParaRPr lang="en-CA" dirty="0" smtClean="0"/>
          </a:p>
          <a:p>
            <a:r>
              <a:rPr lang="en-CA" dirty="0" smtClean="0"/>
              <a:t>Conservative  33,987   </a:t>
            </a:r>
          </a:p>
          <a:p>
            <a:r>
              <a:rPr lang="en-CA" dirty="0" smtClean="0"/>
              <a:t>Liberal    19,290</a:t>
            </a:r>
          </a:p>
          <a:p>
            <a:r>
              <a:rPr lang="en-CA" dirty="0" smtClean="0"/>
              <a:t>NDP     9,152</a:t>
            </a:r>
          </a:p>
          <a:p>
            <a:r>
              <a:rPr lang="en-CA" dirty="0" smtClean="0"/>
              <a:t>Green    28,806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6016" y="1412776"/>
            <a:ext cx="396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Riding Stop </a:t>
            </a:r>
            <a:r>
              <a:rPr lang="en-CA" dirty="0" err="1" smtClean="0"/>
              <a:t>Turd</a:t>
            </a:r>
            <a:r>
              <a:rPr lang="en-CA" dirty="0" smtClean="0"/>
              <a:t> Eau   Pop   87,005</a:t>
            </a:r>
          </a:p>
          <a:p>
            <a:endParaRPr lang="en-CA" dirty="0" smtClean="0"/>
          </a:p>
          <a:p>
            <a:r>
              <a:rPr lang="en-CA" dirty="0" smtClean="0"/>
              <a:t>NDP           31,777</a:t>
            </a:r>
            <a:endParaRPr lang="en-CA" dirty="0" smtClean="0"/>
          </a:p>
          <a:p>
            <a:r>
              <a:rPr lang="en-CA" dirty="0" smtClean="0"/>
              <a:t>Green        30,098</a:t>
            </a:r>
          </a:p>
          <a:p>
            <a:r>
              <a:rPr lang="en-CA" dirty="0" smtClean="0"/>
              <a:t>Conservative   32,672</a:t>
            </a:r>
          </a:p>
          <a:p>
            <a:r>
              <a:rPr lang="en-CA" dirty="0" smtClean="0"/>
              <a:t>Liberal     1,509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4149080"/>
            <a:ext cx="3960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Riding Everyone voted       Pop. 121,454</a:t>
            </a:r>
          </a:p>
          <a:p>
            <a:endParaRPr lang="en-CA" dirty="0" smtClean="0"/>
          </a:p>
          <a:p>
            <a:r>
              <a:rPr lang="en-CA" dirty="0" smtClean="0"/>
              <a:t>Liberal    67,794</a:t>
            </a:r>
            <a:endParaRPr lang="en-CA" dirty="0" smtClean="0"/>
          </a:p>
          <a:p>
            <a:r>
              <a:rPr lang="en-CA" dirty="0" smtClean="0"/>
              <a:t>Green    38,806</a:t>
            </a:r>
            <a:endParaRPr lang="en-CA" dirty="0" smtClean="0"/>
          </a:p>
          <a:p>
            <a:r>
              <a:rPr lang="en-CA" dirty="0" smtClean="0"/>
              <a:t>Conservative  </a:t>
            </a:r>
            <a:r>
              <a:rPr lang="en-CA" dirty="0" smtClean="0"/>
              <a:t>7,987   </a:t>
            </a:r>
            <a:endParaRPr lang="en-CA" dirty="0" smtClean="0"/>
          </a:p>
          <a:p>
            <a:r>
              <a:rPr lang="en-CA" dirty="0" smtClean="0"/>
              <a:t>NDP     </a:t>
            </a:r>
            <a:r>
              <a:rPr lang="en-CA" dirty="0" smtClean="0"/>
              <a:t>7,152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4427984" y="4077072"/>
            <a:ext cx="4176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Riding We Hate Democracy   Pop   100,080</a:t>
            </a:r>
          </a:p>
          <a:p>
            <a:endParaRPr lang="en-CA" dirty="0" smtClean="0"/>
          </a:p>
          <a:p>
            <a:r>
              <a:rPr lang="en-CA" dirty="0" smtClean="0"/>
              <a:t>Conservatives     1,364</a:t>
            </a:r>
          </a:p>
          <a:p>
            <a:r>
              <a:rPr lang="en-CA" dirty="0" smtClean="0"/>
              <a:t>NDP        1,034</a:t>
            </a:r>
          </a:p>
          <a:p>
            <a:r>
              <a:rPr lang="en-CA" dirty="0" smtClean="0"/>
              <a:t>Greens    999</a:t>
            </a:r>
          </a:p>
          <a:p>
            <a:r>
              <a:rPr lang="en-CA" dirty="0" smtClean="0"/>
              <a:t>Liberals    987</a:t>
            </a:r>
          </a:p>
          <a:p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Keep FPP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dirty="0" smtClean="0"/>
              <a:t>It gives majority governments.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It has (until very recently) given the Quebec separatist party more power than they democratically deserved.   So Quebec has traditionally liked the system.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Keeps crazies out.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Keeps minority parties from popping up everywhere.</a:t>
            </a:r>
          </a:p>
          <a:p>
            <a:pPr marL="514350" indent="-514350">
              <a:buFont typeface="+mj-lt"/>
              <a:buAutoNum type="arabicPeriod"/>
            </a:pPr>
            <a:endParaRPr lang="en-CA" dirty="0" smtClean="0"/>
          </a:p>
          <a:p>
            <a:pPr marL="514350" indent="-514350">
              <a:buFont typeface="+mj-lt"/>
              <a:buAutoNum type="arabicPeriod"/>
            </a:pPr>
            <a:endParaRPr lang="en-C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does Mr </a:t>
            </a:r>
            <a:r>
              <a:rPr lang="en-CA" dirty="0" err="1" smtClean="0"/>
              <a:t>Woelke</a:t>
            </a:r>
            <a:r>
              <a:rPr lang="en-CA" dirty="0" smtClean="0"/>
              <a:t> like PR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dirty="0" smtClean="0"/>
              <a:t>Prevents voters from feeling like “what’s the point?”  -Calgary Center-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Quebec wouldn’t care anymore.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More democratic.   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Forces governments to work together.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Be able to find a party that truly fits your needs.</a:t>
            </a:r>
          </a:p>
          <a:p>
            <a:pPr marL="514350" indent="-514350">
              <a:buFont typeface="+mj-lt"/>
              <a:buAutoNum type="arabicPeriod"/>
            </a:pPr>
            <a:endParaRPr lang="en-C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dirty="0" smtClean="0"/>
              <a:t>PR compared to </a:t>
            </a:r>
            <a:r>
              <a:rPr lang="en-CA" dirty="0" smtClean="0"/>
              <a:t>FPP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7409" name="Picture 1" descr="C:\Users\Craig\Desktop\canada_election_2008_summar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000" y="2708920"/>
            <a:ext cx="6333688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771</Words>
  <Application>Microsoft Office PowerPoint</Application>
  <PresentationFormat>On-screen Show (4:3)</PresentationFormat>
  <Paragraphs>111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Types of Government</vt:lpstr>
      <vt:lpstr>Ridings/Constituents/Electoral District</vt:lpstr>
      <vt:lpstr>Numbers of Ridings by Province</vt:lpstr>
      <vt:lpstr>Vancouver Island Ridings</vt:lpstr>
      <vt:lpstr>Basics of Voting for Government</vt:lpstr>
      <vt:lpstr>How it Works </vt:lpstr>
      <vt:lpstr>Why Keep FPP</vt:lpstr>
      <vt:lpstr>Why does Mr Woelke like PR</vt:lpstr>
      <vt:lpstr>PR compared to FPP </vt:lpstr>
      <vt:lpstr>Example 2008 election</vt:lpstr>
      <vt:lpstr>Majority Governments</vt:lpstr>
      <vt:lpstr>Minority Government</vt:lpstr>
      <vt:lpstr>Majority</vt:lpstr>
      <vt:lpstr>Majority Government</vt:lpstr>
      <vt:lpstr>Minority Government</vt:lpstr>
      <vt:lpstr>Coalition</vt:lpstr>
      <vt:lpstr>Vote of Non Confidence</vt:lpstr>
      <vt:lpstr>Proroguing </vt:lpstr>
      <vt:lpstr>So which is better</vt:lpstr>
      <vt:lpstr>Sample Test Question M/C</vt:lpstr>
      <vt:lpstr>Sample M/C Question</vt:lpstr>
      <vt:lpstr>Sample Short Answer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Government</dc:title>
  <dc:creator>Craig</dc:creator>
  <cp:lastModifiedBy>Craig</cp:lastModifiedBy>
  <cp:revision>59</cp:revision>
  <dcterms:created xsi:type="dcterms:W3CDTF">2014-09-16T04:17:32Z</dcterms:created>
  <dcterms:modified xsi:type="dcterms:W3CDTF">2015-10-09T05:51:20Z</dcterms:modified>
</cp:coreProperties>
</file>