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0" r:id="rId6"/>
    <p:sldId id="262" r:id="rId7"/>
    <p:sldId id="271" r:id="rId8"/>
    <p:sldId id="272" r:id="rId9"/>
    <p:sldId id="277" r:id="rId10"/>
    <p:sldId id="273" r:id="rId11"/>
    <p:sldId id="275" r:id="rId12"/>
    <p:sldId id="274" r:id="rId13"/>
    <p:sldId id="268" r:id="rId14"/>
    <p:sldId id="276" r:id="rId15"/>
    <p:sldId id="269" r:id="rId16"/>
    <p:sldId id="278" r:id="rId17"/>
    <p:sldId id="263" r:id="rId18"/>
    <p:sldId id="264" r:id="rId19"/>
    <p:sldId id="266" r:id="rId20"/>
    <p:sldId id="26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AEA5-6491-4AF9-BCDD-37BD5DBC69A1}" type="datetimeFigureOut">
              <a:rPr lang="en-CA" smtClean="0"/>
              <a:pPr/>
              <a:t>2013-12-08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B00C-93EB-4866-94EB-C27B5D085F7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en/4/4c/Dachau_cold_water_immersion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4/4f/Bundesarchiv_Bild_183-41636-0002,_Warschauer_Ghetto-Aufstand,_Verhaftunge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Holocaust 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Camps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 descr="C:\Users\Craig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68" y="1556792"/>
            <a:ext cx="4853812" cy="3556992"/>
          </a:xfrm>
          <a:prstGeom prst="rect">
            <a:avLst/>
          </a:prstGeom>
          <a:noFill/>
        </p:spPr>
      </p:pic>
      <p:pic>
        <p:nvPicPr>
          <p:cNvPr id="6146" name="Picture 2" descr="C:\Users\Craig\Desktop\Buchenwald_Victims_04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4032448" cy="294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6" name="Picture 4" descr="C:\Users\Craig\Desktop\sovi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531440"/>
            <a:ext cx="12411334" cy="825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taking care of their own dead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C:\Users\Craig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178"/>
            <a:ext cx="6907088" cy="499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Women Children and Old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C:\Users\Craig\Desktop\84C1C5D826B171B20EFEE65C6F3F_h316_w628_m5_cRiClE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" y="1700808"/>
            <a:ext cx="9129999" cy="459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Chambers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 descr="C:\Users\Craig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9656625" cy="639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Camps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US" dirty="0" smtClean="0"/>
              <a:t>6 Death camps in total.</a:t>
            </a:r>
          </a:p>
          <a:p>
            <a:r>
              <a:rPr lang="en-US" dirty="0" smtClean="0"/>
              <a:t>Most them are in present day Poland.</a:t>
            </a:r>
          </a:p>
          <a:p>
            <a:r>
              <a:rPr lang="en-US" dirty="0" smtClean="0"/>
              <a:t>Bodies were killed quickly and burned </a:t>
            </a:r>
            <a:endParaRPr lang="en-CA" dirty="0"/>
          </a:p>
        </p:txBody>
      </p:sp>
      <p:pic>
        <p:nvPicPr>
          <p:cNvPr id="2050" name="Picture 2" descr="C:\Users\Craig\Desktop\holocaust-vict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682" y="1700808"/>
            <a:ext cx="40957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C:\Users\Craig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69"/>
            <a:ext cx="9144000" cy="682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ile:Dachau cold water immer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rancart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ass_Grave_Bergen_Belsen_May_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is:  Holocaust?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Killing of 6,000,000 </a:t>
            </a:r>
            <a:r>
              <a:rPr lang="en-US" dirty="0"/>
              <a:t>J</a:t>
            </a:r>
            <a:r>
              <a:rPr lang="en-US" dirty="0" smtClean="0"/>
              <a:t>ews</a:t>
            </a:r>
          </a:p>
          <a:p>
            <a:r>
              <a:rPr lang="en-US" dirty="0" smtClean="0"/>
              <a:t>Trying to enact </a:t>
            </a:r>
            <a:r>
              <a:rPr lang="en-US" b="1" dirty="0" smtClean="0"/>
              <a:t>genocide</a:t>
            </a:r>
            <a:r>
              <a:rPr lang="en-US" dirty="0" smtClean="0"/>
              <a:t> on the Jewish people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By 1938 The German people had seen enough propaganda that they were ready for their “Dominant race (Germans) to destroy the weaker race (Jews)” 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 smtClean="0"/>
              <a:t>*Warning Some Pictures are Disturbing*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The_War_Against_the_Jews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Trials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12290" name="Picture 2" descr="C:\Users\Craig\Downloads\nuremberg-tr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61184"/>
            <a:ext cx="6480720" cy="500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Kristallnachte</a:t>
            </a:r>
            <a:r>
              <a:rPr lang="en-US" dirty="0" smtClean="0"/>
              <a:t>.  (Night of broken glass)</a:t>
            </a:r>
            <a:endParaRPr lang="en-CA" dirty="0"/>
          </a:p>
        </p:txBody>
      </p:sp>
      <p:pic>
        <p:nvPicPr>
          <p:cNvPr id="7170" name="Picture 2" descr="C:\Users\Craig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4738590" cy="3240360"/>
          </a:xfrm>
          <a:prstGeom prst="rect">
            <a:avLst/>
          </a:prstGeom>
          <a:noFill/>
        </p:spPr>
      </p:pic>
      <p:pic>
        <p:nvPicPr>
          <p:cNvPr id="7172" name="Picture 4" descr="C:\Users\Craig\Desktop\kristallnach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48260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le:Bundesarchiv Bild 183-41636-0002, Warschauer Ghetto-Aufstand, Verhaftung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Ghetto 1938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Craig\Desktop\HRZ-119_Jewish-Ghetto_Munkacs-Hung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50" y="1844824"/>
            <a:ext cx="7108826" cy="46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Ghetto 1940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 descr="C:\Users\Craig\Desktop\Warsaw_ghe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7416824" cy="4812695"/>
          </a:xfrm>
          <a:prstGeom prst="rect">
            <a:avLst/>
          </a:prstGeom>
          <a:noFill/>
        </p:spPr>
      </p:pic>
      <p:pic>
        <p:nvPicPr>
          <p:cNvPr id="4098" name="Picture 2" descr="C:\Users\Craig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03534"/>
            <a:ext cx="3287638" cy="242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moved from the Ghetto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40,000 Ghettos across Europe.</a:t>
            </a:r>
          </a:p>
          <a:p>
            <a:r>
              <a:rPr lang="en-US" dirty="0" smtClean="0"/>
              <a:t>One in every large city.</a:t>
            </a:r>
          </a:p>
          <a:p>
            <a:r>
              <a:rPr lang="en-US" dirty="0" smtClean="0"/>
              <a:t>Jews were taken to these Ghettos.  If they refused they were sent to prison.</a:t>
            </a:r>
            <a:endParaRPr lang="en-CA" dirty="0"/>
          </a:p>
        </p:txBody>
      </p:sp>
      <p:pic>
        <p:nvPicPr>
          <p:cNvPr id="5" name="Picture 3" descr="C:\Users\Craig\Desktop\article-2287071-186558EB000005DC-491_964x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07460"/>
            <a:ext cx="3923928" cy="315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Camps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C:\Users\Craig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264696" cy="3597967"/>
          </a:xfrm>
          <a:prstGeom prst="rect">
            <a:avLst/>
          </a:prstGeom>
          <a:noFill/>
        </p:spPr>
      </p:pic>
      <p:pic>
        <p:nvPicPr>
          <p:cNvPr id="5123" name="Picture 3" descr="C:\Users\Craig\Desktop\rollc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428" y="3717032"/>
            <a:ext cx="3675299" cy="270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Solution 1942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Killing every Jew on the Earth</a:t>
            </a:r>
            <a:endParaRPr lang="en-CA" dirty="0"/>
          </a:p>
        </p:txBody>
      </p:sp>
      <p:pic>
        <p:nvPicPr>
          <p:cNvPr id="11267" name="Picture 3" descr="C:\Users\Craig\Desktop\1278633723863567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6067426" cy="3943350"/>
          </a:xfrm>
          <a:prstGeom prst="rect">
            <a:avLst/>
          </a:prstGeom>
          <a:noFill/>
        </p:spPr>
      </p:pic>
      <p:pic>
        <p:nvPicPr>
          <p:cNvPr id="11266" name="Picture 2" descr="C:\Users\Craig\Desktop\Einsatzgrupp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981" y="3501008"/>
            <a:ext cx="407401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153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Holocaust 2</vt:lpstr>
      <vt:lpstr>What is:  Holocaust?</vt:lpstr>
      <vt:lpstr>Kristallnachte.  (Night of broken glass)</vt:lpstr>
      <vt:lpstr>Slide 4</vt:lpstr>
      <vt:lpstr>German Ghetto 1938</vt:lpstr>
      <vt:lpstr>Warsaw Ghetto 1940</vt:lpstr>
      <vt:lpstr>Being moved from the Ghetto</vt:lpstr>
      <vt:lpstr>Labor Camps</vt:lpstr>
      <vt:lpstr>Final Solution 1942</vt:lpstr>
      <vt:lpstr>Concentration Camps</vt:lpstr>
      <vt:lpstr>Slide 11</vt:lpstr>
      <vt:lpstr>Jews taking care of their own dead</vt:lpstr>
      <vt:lpstr>For Women Children and Old People</vt:lpstr>
      <vt:lpstr>Gas Chambers</vt:lpstr>
      <vt:lpstr>Death Camps</vt:lpstr>
      <vt:lpstr>Slide 16</vt:lpstr>
      <vt:lpstr>Slide 17</vt:lpstr>
      <vt:lpstr>Slide 18</vt:lpstr>
      <vt:lpstr>Slide 19</vt:lpstr>
      <vt:lpstr>Slide 20</vt:lpstr>
      <vt:lpstr>Nuremberg Trials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2</dc:title>
  <dc:creator>Craig Woelke</dc:creator>
  <cp:lastModifiedBy>Craig Woelke</cp:lastModifiedBy>
  <cp:revision>19</cp:revision>
  <dcterms:created xsi:type="dcterms:W3CDTF">2013-05-21T08:35:31Z</dcterms:created>
  <dcterms:modified xsi:type="dcterms:W3CDTF">2013-12-08T08:09:30Z</dcterms:modified>
</cp:coreProperties>
</file>