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7" r:id="rId4"/>
    <p:sldId id="278" r:id="rId5"/>
    <p:sldId id="280" r:id="rId6"/>
    <p:sldId id="279" r:id="rId7"/>
    <p:sldId id="269" r:id="rId8"/>
    <p:sldId id="268" r:id="rId9"/>
    <p:sldId id="275" r:id="rId10"/>
    <p:sldId id="276" r:id="rId11"/>
    <p:sldId id="270" r:id="rId12"/>
    <p:sldId id="266" r:id="rId13"/>
    <p:sldId id="273" r:id="rId14"/>
    <p:sldId id="267" r:id="rId15"/>
    <p:sldId id="272" r:id="rId16"/>
    <p:sldId id="257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B1C8-9FAC-4B86-9B60-AC224EB1B356}" type="datetimeFigureOut">
              <a:rPr lang="en-CA" smtClean="0"/>
              <a:pPr/>
              <a:t>07/12/2015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450-91EF-493B-B72A-9AB090B4F2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B1C8-9FAC-4B86-9B60-AC224EB1B356}" type="datetimeFigureOut">
              <a:rPr lang="en-CA" smtClean="0"/>
              <a:pPr/>
              <a:t>07/12/2015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450-91EF-493B-B72A-9AB090B4F2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B1C8-9FAC-4B86-9B60-AC224EB1B356}" type="datetimeFigureOut">
              <a:rPr lang="en-CA" smtClean="0"/>
              <a:pPr/>
              <a:t>07/12/2015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450-91EF-493B-B72A-9AB090B4F2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B1C8-9FAC-4B86-9B60-AC224EB1B356}" type="datetimeFigureOut">
              <a:rPr lang="en-CA" smtClean="0"/>
              <a:pPr/>
              <a:t>07/12/2015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450-91EF-493B-B72A-9AB090B4F2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B1C8-9FAC-4B86-9B60-AC224EB1B356}" type="datetimeFigureOut">
              <a:rPr lang="en-CA" smtClean="0"/>
              <a:pPr/>
              <a:t>07/12/2015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450-91EF-493B-B72A-9AB090B4F2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B1C8-9FAC-4B86-9B60-AC224EB1B356}" type="datetimeFigureOut">
              <a:rPr lang="en-CA" smtClean="0"/>
              <a:pPr/>
              <a:t>07/12/2015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450-91EF-493B-B72A-9AB090B4F2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B1C8-9FAC-4B86-9B60-AC224EB1B356}" type="datetimeFigureOut">
              <a:rPr lang="en-CA" smtClean="0"/>
              <a:pPr/>
              <a:t>07/12/2015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450-91EF-493B-B72A-9AB090B4F2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B1C8-9FAC-4B86-9B60-AC224EB1B356}" type="datetimeFigureOut">
              <a:rPr lang="en-CA" smtClean="0"/>
              <a:pPr/>
              <a:t>07/12/2015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450-91EF-493B-B72A-9AB090B4F2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B1C8-9FAC-4B86-9B60-AC224EB1B356}" type="datetimeFigureOut">
              <a:rPr lang="en-CA" smtClean="0"/>
              <a:pPr/>
              <a:t>07/12/2015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450-91EF-493B-B72A-9AB090B4F2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B1C8-9FAC-4B86-9B60-AC224EB1B356}" type="datetimeFigureOut">
              <a:rPr lang="en-CA" smtClean="0"/>
              <a:pPr/>
              <a:t>07/12/2015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450-91EF-493B-B72A-9AB090B4F2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B1C8-9FAC-4B86-9B60-AC224EB1B356}" type="datetimeFigureOut">
              <a:rPr lang="en-CA" smtClean="0"/>
              <a:pPr/>
              <a:t>07/12/2015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450-91EF-493B-B72A-9AB090B4F2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3B1C8-9FAC-4B86-9B60-AC224EB1B356}" type="datetimeFigureOut">
              <a:rPr lang="en-CA" smtClean="0"/>
              <a:pPr/>
              <a:t>07/12/2015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3450-91EF-493B-B72A-9AB090B4F20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en/b/bb/GermanPoliceTormentingJew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Holocaust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Dictators are Common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countries once again believing they are superior to others</a:t>
            </a:r>
            <a:endParaRPr lang="en-CA" dirty="0"/>
          </a:p>
        </p:txBody>
      </p:sp>
      <p:pic>
        <p:nvPicPr>
          <p:cNvPr id="4" name="Content Placeholder 3" descr="images (5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492896"/>
            <a:ext cx="7229414" cy="40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 of the Long Knives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political leader who disagrees with Nazism is killed or sent to a concentration camp.</a:t>
            </a:r>
            <a:endParaRPr lang="en-CA" dirty="0"/>
          </a:p>
        </p:txBody>
      </p:sp>
      <p:pic>
        <p:nvPicPr>
          <p:cNvPr id="3074" name="Picture 2" descr="C:\Users\Craig\Desktop\slide-1-728.jpg"/>
          <p:cNvPicPr>
            <a:picLocks noChangeAspect="1" noChangeArrowheads="1"/>
          </p:cNvPicPr>
          <p:nvPr/>
        </p:nvPicPr>
        <p:blipFill>
          <a:blip r:embed="rId2" cstate="print"/>
          <a:srcRect t="16615"/>
          <a:stretch>
            <a:fillRect/>
          </a:stretch>
        </p:blipFill>
        <p:spPr bwMode="auto">
          <a:xfrm>
            <a:off x="1907704" y="2895112"/>
            <a:ext cx="6336704" cy="396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Antisemitism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Antisemitism</a:t>
            </a:r>
            <a:r>
              <a:rPr lang="en-US" dirty="0" smtClean="0"/>
              <a:t> = Hating Jews</a:t>
            </a:r>
          </a:p>
          <a:p>
            <a:endParaRPr lang="en-US" dirty="0" smtClean="0"/>
          </a:p>
          <a:p>
            <a:r>
              <a:rPr lang="en-US" dirty="0" smtClean="0"/>
              <a:t>Germans blame the Jews for Treaty of Versailles</a:t>
            </a:r>
          </a:p>
          <a:p>
            <a:r>
              <a:rPr lang="en-US" dirty="0" smtClean="0"/>
              <a:t>Germans blame Jews for stock market crash</a:t>
            </a:r>
          </a:p>
          <a:p>
            <a:r>
              <a:rPr lang="en-US" dirty="0" smtClean="0"/>
              <a:t>Germans blame Jews for the “dirty thirties”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Nazi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10% were Nazis</a:t>
            </a:r>
          </a:p>
          <a:p>
            <a:r>
              <a:rPr lang="en-US" dirty="0" smtClean="0"/>
              <a:t>The other 90% were willing to look the other way.</a:t>
            </a:r>
            <a:endParaRPr lang="en-CA" dirty="0"/>
          </a:p>
        </p:txBody>
      </p:sp>
      <p:pic>
        <p:nvPicPr>
          <p:cNvPr id="6146" name="Picture 2" descr="C:\Users\Craig\Desktop\eG4wbXA3MTI=_o_pure-history-1938-kristallna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4944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and Polish Cartoon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:\Users\Craig\Desktop\polish_carto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48" y="1556792"/>
            <a:ext cx="5394964" cy="3719686"/>
          </a:xfrm>
          <a:prstGeom prst="rect">
            <a:avLst/>
          </a:prstGeom>
          <a:noFill/>
        </p:spPr>
      </p:pic>
      <p:pic>
        <p:nvPicPr>
          <p:cNvPr id="1027" name="Picture 3" descr="C:\Users\Craig\Desktop\images (2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688" y="2708920"/>
            <a:ext cx="4026004" cy="3799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Youth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 descr="C:\Users\Craig\Desktop\grp186-766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132856"/>
            <a:ext cx="2524770" cy="3535583"/>
          </a:xfrm>
          <a:prstGeom prst="rect">
            <a:avLst/>
          </a:prstGeom>
          <a:noFill/>
        </p:spPr>
      </p:pic>
      <p:pic>
        <p:nvPicPr>
          <p:cNvPr id="5123" name="Picture 3" descr="C:\Users\Craig\Desktop\Hitler-Youth-m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860110"/>
            <a:ext cx="4691534" cy="2997890"/>
          </a:xfrm>
          <a:prstGeom prst="rect">
            <a:avLst/>
          </a:prstGeom>
          <a:noFill/>
        </p:spPr>
      </p:pic>
      <p:pic>
        <p:nvPicPr>
          <p:cNvPr id="5124" name="Picture 4" descr="C:\Users\Craig\Desktop\hitler-you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700808"/>
            <a:ext cx="2790825" cy="208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of Laws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1933. Nazis don’t allow people to buy things from Jews.</a:t>
            </a:r>
          </a:p>
          <a:p>
            <a:r>
              <a:rPr lang="en-US" dirty="0" smtClean="0"/>
              <a:t>1935 </a:t>
            </a:r>
            <a:r>
              <a:rPr lang="en-US" b="1" dirty="0" smtClean="0"/>
              <a:t>Nuremberg Laws.  </a:t>
            </a:r>
            <a:r>
              <a:rPr lang="en-US" dirty="0" smtClean="0"/>
              <a:t>Jews are no longer considered Germans </a:t>
            </a:r>
            <a:r>
              <a:rPr lang="en-US" dirty="0" err="1" smtClean="0"/>
              <a:t>Germans</a:t>
            </a:r>
            <a:r>
              <a:rPr lang="en-US" dirty="0" smtClean="0"/>
              <a:t> are not allowed to marry Jews.</a:t>
            </a:r>
          </a:p>
          <a:p>
            <a:r>
              <a:rPr lang="en-US" dirty="0" smtClean="0"/>
              <a:t>1935-38  Jews not allowed in parks, not allowed to have government jobs etc.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 being Tormented</a:t>
            </a:r>
            <a:endParaRPr lang="en-CA" dirty="0"/>
          </a:p>
        </p:txBody>
      </p:sp>
      <p:pic>
        <p:nvPicPr>
          <p:cNvPr id="3" name="Picture 7" descr="File:GermanPoliceTormentingJe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88" y="1160748"/>
            <a:ext cx="7596336" cy="56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Kristellnacht</a:t>
            </a:r>
            <a:r>
              <a:rPr lang="en-CA" dirty="0" smtClean="0"/>
              <a:t>  (night of broken glass)</a:t>
            </a:r>
            <a:endParaRPr lang="en-CA" dirty="0"/>
          </a:p>
        </p:txBody>
      </p:sp>
      <p:pic>
        <p:nvPicPr>
          <p:cNvPr id="5" name="Picture 4" descr="kristallnac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550399"/>
            <a:ext cx="6300192" cy="3307601"/>
          </a:xfrm>
          <a:prstGeom prst="rect">
            <a:avLst/>
          </a:prstGeom>
        </p:spPr>
      </p:pic>
      <p:pic>
        <p:nvPicPr>
          <p:cNvPr id="3" name="Picture 2" descr="download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628800"/>
            <a:ext cx="3672408" cy="2967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1700808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/>
              <a:t>1938</a:t>
            </a:r>
            <a:endParaRPr lang="en-C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Nazi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Nazi believes some people are superior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Germans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Scandinavians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Blonde Hair Blue Eyes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Nazi believes some races are wicked and useless.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Jews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Slavs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Blacks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Gypsies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 descr="Aryan.htm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60648"/>
            <a:ext cx="2346417" cy="3284984"/>
          </a:xfrm>
          <a:prstGeom prst="rect">
            <a:avLst/>
          </a:prstGeom>
        </p:spPr>
      </p:pic>
      <p:pic>
        <p:nvPicPr>
          <p:cNvPr id="5" name="Picture 4" descr="loss-racial-pr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1828" y="4113523"/>
            <a:ext cx="3898404" cy="2744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&amp; </a:t>
            </a:r>
            <a:r>
              <a:rPr lang="en-CA" dirty="0" err="1" smtClean="0"/>
              <a:t>Naziism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FACT 	Evolution is true.</a:t>
            </a:r>
          </a:p>
          <a:p>
            <a:r>
              <a:rPr lang="en-CA" dirty="0" smtClean="0"/>
              <a:t>FACT 	Humans evolve over time into 			something better.</a:t>
            </a:r>
          </a:p>
          <a:p>
            <a:r>
              <a:rPr lang="en-CA" dirty="0" smtClean="0"/>
              <a:t>FACT	Some humans are more evolved than 		others.</a:t>
            </a:r>
          </a:p>
          <a:p>
            <a:r>
              <a:rPr lang="en-CA" dirty="0" smtClean="0"/>
              <a:t>FACT	Weaker races will be destroyed in the 		process of natural selection.</a:t>
            </a:r>
          </a:p>
          <a:p>
            <a:r>
              <a:rPr lang="en-CA" dirty="0" smtClean="0"/>
              <a:t>FACT	Natural selection should eliminate 			the mentally and physically disabled.</a:t>
            </a:r>
          </a:p>
          <a:p>
            <a:r>
              <a:rPr lang="en-CA" dirty="0" smtClean="0"/>
              <a:t>FACT	Killing Jews, Gays and Handicaps 			simply speeds up evolution.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Darwinism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r>
              <a:rPr lang="en-CA" dirty="0" smtClean="0"/>
              <a:t>In a society/country the rules  of evolution should apply.</a:t>
            </a:r>
          </a:p>
          <a:p>
            <a:r>
              <a:rPr lang="en-CA" dirty="0" smtClean="0"/>
              <a:t>Peoples </a:t>
            </a:r>
            <a:r>
              <a:rPr lang="en-CA" u="sng" dirty="0" smtClean="0"/>
              <a:t>ideas</a:t>
            </a:r>
            <a:r>
              <a:rPr lang="en-CA" dirty="0" smtClean="0"/>
              <a:t> are either evolved or not.</a:t>
            </a:r>
          </a:p>
          <a:p>
            <a:r>
              <a:rPr lang="en-CA" dirty="0" smtClean="0"/>
              <a:t>Peoples </a:t>
            </a:r>
            <a:r>
              <a:rPr lang="en-CA" u="sng" dirty="0" smtClean="0"/>
              <a:t>cultures</a:t>
            </a:r>
            <a:r>
              <a:rPr lang="en-CA" dirty="0" smtClean="0"/>
              <a:t> are evolved or not.</a:t>
            </a:r>
            <a:endParaRPr lang="en-CA" dirty="0"/>
          </a:p>
        </p:txBody>
      </p:sp>
      <p:pic>
        <p:nvPicPr>
          <p:cNvPr id="1026" name="Picture 2" descr="C:\Users\Craig\Desktop\Social_Darwin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3" y="1556791"/>
            <a:ext cx="2952328" cy="4868077"/>
          </a:xfrm>
          <a:prstGeom prst="rect">
            <a:avLst/>
          </a:prstGeom>
          <a:noFill/>
        </p:spPr>
      </p:pic>
      <p:pic>
        <p:nvPicPr>
          <p:cNvPr id="1027" name="Picture 3" descr="C:\Users\Craig\Desktop\social-darwinism-1-638.jpg"/>
          <p:cNvPicPr>
            <a:picLocks noChangeAspect="1" noChangeArrowheads="1"/>
          </p:cNvPicPr>
          <p:nvPr/>
        </p:nvPicPr>
        <p:blipFill>
          <a:blip r:embed="rId3" cstate="print"/>
          <a:srcRect t="10294" b="10340"/>
          <a:stretch>
            <a:fillRect/>
          </a:stretch>
        </p:blipFill>
        <p:spPr bwMode="auto">
          <a:xfrm>
            <a:off x="1979712" y="4437112"/>
            <a:ext cx="4062831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Eugenics   (still practiced today)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Based on genetic theory, certain genes are superior.   You breed the strong genes you sterilize weak genes.</a:t>
            </a:r>
          </a:p>
          <a:p>
            <a:pPr>
              <a:buNone/>
            </a:pPr>
            <a:r>
              <a:rPr lang="en-CA" dirty="0" smtClean="0"/>
              <a:t>Strong Genes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IQ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Physical Form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Genetic Traits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Cultural Ideals</a:t>
            </a:r>
            <a:endParaRPr lang="en-CA" dirty="0"/>
          </a:p>
        </p:txBody>
      </p:sp>
      <p:pic>
        <p:nvPicPr>
          <p:cNvPr id="2051" name="Picture 3" descr="C:\Users\Craig\Desktop\eugenics-poster-balanced-light-554x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6912"/>
            <a:ext cx="3168352" cy="2407718"/>
          </a:xfrm>
          <a:prstGeom prst="rect">
            <a:avLst/>
          </a:prstGeom>
          <a:noFill/>
        </p:spPr>
      </p:pic>
      <p:pic>
        <p:nvPicPr>
          <p:cNvPr id="2050" name="Picture 2" descr="C:\Users\Craig\Desktop\7228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773712"/>
            <a:ext cx="3126432" cy="2084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Facts that People Don’t Like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435280" cy="4525963"/>
          </a:xfrm>
        </p:spPr>
        <p:txBody>
          <a:bodyPr/>
          <a:lstStyle/>
          <a:p>
            <a:endParaRPr lang="en-CA" dirty="0" smtClean="0"/>
          </a:p>
          <a:p>
            <a:pPr>
              <a:buNone/>
            </a:pPr>
            <a:r>
              <a:rPr lang="en-CA" dirty="0" smtClean="0"/>
              <a:t>FACT		Hitler’s ideas and evolution are linked.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FACT		If evolution is true you cannot judge 			Hitler as morally wrong.</a:t>
            </a: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 Rally</a:t>
            </a:r>
            <a:endParaRPr lang="en-CA" dirty="0"/>
          </a:p>
        </p:txBody>
      </p:sp>
      <p:pic>
        <p:nvPicPr>
          <p:cNvPr id="4" name="Picture 2" descr="C:\Users\Craig\Desktop\Nazi_Rally_Buck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472905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Nazi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Leader Fuhrer or “Leader/Father” controls everything.</a:t>
            </a:r>
          </a:p>
          <a:p>
            <a:r>
              <a:rPr lang="en-US" dirty="0" smtClean="0"/>
              <a:t>Everyone works together for the benefit of the nation and the leader.</a:t>
            </a:r>
          </a:p>
          <a:p>
            <a:r>
              <a:rPr lang="en-US" dirty="0" smtClean="0"/>
              <a:t>More land is required for the dominant culture to grow. </a:t>
            </a:r>
          </a:p>
          <a:p>
            <a:r>
              <a:rPr lang="en-US" dirty="0" smtClean="0"/>
              <a:t>“War is required to unite the people.” blame a weak culture or create a common enemy.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 of Olympics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Germans as a superior race would perform better at the Olympics</a:t>
            </a:r>
            <a:endParaRPr lang="en-CA" dirty="0"/>
          </a:p>
        </p:txBody>
      </p:sp>
      <p:pic>
        <p:nvPicPr>
          <p:cNvPr id="4" name="Picture 3" descr="photo-hitler-olympic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780928"/>
            <a:ext cx="5256584" cy="3795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316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Holocaust</vt:lpstr>
      <vt:lpstr>What is a Nazi</vt:lpstr>
      <vt:lpstr>Evolution &amp; Naziism</vt:lpstr>
      <vt:lpstr>Social Darwinism</vt:lpstr>
      <vt:lpstr>Eugenics   (still practiced today)</vt:lpstr>
      <vt:lpstr>The Facts that People Don’t Like</vt:lpstr>
      <vt:lpstr>Nazi Rally</vt:lpstr>
      <vt:lpstr>What is a Nazi</vt:lpstr>
      <vt:lpstr>Use of Olympics</vt:lpstr>
      <vt:lpstr>Dictators are Common countries once again believing they are superior to others</vt:lpstr>
      <vt:lpstr>Night of the Long Knives</vt:lpstr>
      <vt:lpstr>Antisemitism</vt:lpstr>
      <vt:lpstr>What is a Nazi</vt:lpstr>
      <vt:lpstr>German and Polish Cartoon</vt:lpstr>
      <vt:lpstr>Hitler Youth</vt:lpstr>
      <vt:lpstr>Series of Laws</vt:lpstr>
      <vt:lpstr>Jew being Tormented</vt:lpstr>
      <vt:lpstr>Kristellnacht  (night of broken glass)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Woelke</dc:creator>
  <cp:lastModifiedBy>Craig</cp:lastModifiedBy>
  <cp:revision>61</cp:revision>
  <dcterms:created xsi:type="dcterms:W3CDTF">2013-05-20T08:11:35Z</dcterms:created>
  <dcterms:modified xsi:type="dcterms:W3CDTF">2015-12-07T15:32:18Z</dcterms:modified>
</cp:coreProperties>
</file>