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25DD-8C4F-4099-A302-1CD5D1E6A6A0}" type="datetimeFigureOut">
              <a:rPr lang="en-CA" smtClean="0"/>
              <a:pPr/>
              <a:t>2015-09-17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84A46-E9CE-40BC-9693-EA1DA0C6905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Government Constitution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Canada’s constitution</a:t>
            </a:r>
          </a:p>
          <a:p>
            <a:r>
              <a:rPr lang="en-CA" dirty="0" smtClean="0"/>
              <a:t>3 branches</a:t>
            </a:r>
          </a:p>
          <a:p>
            <a:r>
              <a:rPr lang="en-CA" dirty="0" smtClean="0"/>
              <a:t>Complexities of Government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 Branches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CA" dirty="0" smtClean="0"/>
              <a:t>Judicial Branch </a:t>
            </a:r>
          </a:p>
          <a:p>
            <a:pPr marL="514350" indent="-514350">
              <a:buNone/>
            </a:pPr>
            <a:r>
              <a:rPr lang="en-CA" dirty="0" smtClean="0"/>
              <a:t>Judicial Branch = Judge = In charge of interpreting laws and punishing laws that have been broken.</a:t>
            </a:r>
          </a:p>
          <a:p>
            <a:pPr marL="514350" indent="-514350">
              <a:buNone/>
            </a:pPr>
            <a:r>
              <a:rPr lang="en-CA" dirty="0" smtClean="0"/>
              <a:t>Kept separate from the other two branches</a:t>
            </a:r>
          </a:p>
          <a:p>
            <a:pPr marL="514350" indent="-514350">
              <a:buNone/>
            </a:pPr>
            <a:endParaRPr lang="en-CA" dirty="0"/>
          </a:p>
          <a:p>
            <a:pPr marL="514350" indent="-514350">
              <a:buNone/>
            </a:pPr>
            <a:r>
              <a:rPr lang="en-CA" dirty="0" smtClean="0"/>
              <a:t>(We will talk about its structure next unit)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Assignment(s) </a:t>
            </a:r>
            <a:r>
              <a:rPr lang="en-CA" dirty="0" smtClean="0"/>
              <a:t>For Tomorrow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Summarize each section of the constitution and guess why it is important to Canadians.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Worksheet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Mind Map Assignment Due tomorrow.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Go over jeopardy slides and study for Tomorrows test.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Canadian Constitution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CA" dirty="0" smtClean="0"/>
              <a:t>Canada’s laws made up of 3 parts</a:t>
            </a:r>
          </a:p>
          <a:p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BNA (British North America Act)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These laws joined the colonies together confederation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In grade 10 you played confederation games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 unwritten constitution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Laws that have never been put into writing  but will never be changed.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For example FPP system and representation by population.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The Supreme court has said these are in fact laws and need to be changed with the consent of Canadians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Constitution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CA" dirty="0" smtClean="0"/>
              <a:t>Charter of Rights and Freedoms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Fundamental Rights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Democratic Rights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Mobility Rights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Legal Rights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Equality Rights 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Language Rights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Situations which alter our Constitution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War Measures Act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Canadians have some of their freedoms temporarily suspended.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For example this act was used to “camp” Japanese people and take their property during ww2</a:t>
            </a:r>
          </a:p>
          <a:p>
            <a:pPr lvl="1">
              <a:buFont typeface="Wingdings" pitchFamily="2" charset="2"/>
              <a:buChar char="Ø"/>
            </a:pPr>
            <a:endParaRPr lang="en-CA" dirty="0"/>
          </a:p>
          <a:p>
            <a:r>
              <a:rPr lang="en-CA" dirty="0" smtClean="0"/>
              <a:t>Not withstanding Claus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Gives provinces the right to ignore areas of the constitution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For Example Quebec wants a new non-religious law of no religious icons in public places.</a:t>
            </a:r>
          </a:p>
          <a:p>
            <a:pPr lvl="3">
              <a:buFont typeface="Wingdings" pitchFamily="2" charset="2"/>
              <a:buChar char="Ø"/>
            </a:pPr>
            <a:r>
              <a:rPr lang="en-CA" dirty="0" smtClean="0"/>
              <a:t>Section 2</a:t>
            </a:r>
          </a:p>
          <a:p>
            <a:pPr lvl="3">
              <a:buFont typeface="Wingdings" pitchFamily="2" charset="2"/>
              <a:buChar char="Ø"/>
            </a:pPr>
            <a:r>
              <a:rPr lang="en-CA" dirty="0" smtClean="0"/>
              <a:t>Section 7-14</a:t>
            </a:r>
          </a:p>
          <a:p>
            <a:pPr lvl="3">
              <a:buFont typeface="Wingdings" pitchFamily="2" charset="2"/>
              <a:buChar char="Ø"/>
            </a:pPr>
            <a:r>
              <a:rPr lang="en-CA" smtClean="0"/>
              <a:t>Section 15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change the constitution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We CAN change the rules that govern Canada by getting :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7 provincial Governments </a:t>
            </a:r>
          </a:p>
          <a:p>
            <a:pPr>
              <a:buNone/>
            </a:pPr>
            <a:r>
              <a:rPr lang="en-CA" dirty="0" smtClean="0"/>
              <a:t>50% of Canadians </a:t>
            </a:r>
          </a:p>
          <a:p>
            <a:pPr>
              <a:buNone/>
            </a:pPr>
            <a:r>
              <a:rPr lang="en-CA" dirty="0" smtClean="0"/>
              <a:t>And the Federal Government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To agree to change the rules  its called </a:t>
            </a:r>
            <a:r>
              <a:rPr lang="en-CA" u="sng" dirty="0" smtClean="0"/>
              <a:t>The Amending Formula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Supreme Court 335-340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 smtClean="0"/>
              <a:t>The Supreme Court is called in when</a:t>
            </a:r>
            <a:r>
              <a:rPr lang="en-US" dirty="0" smtClean="0"/>
              <a:t>:</a:t>
            </a:r>
          </a:p>
          <a:p>
            <a:r>
              <a:rPr lang="en-US" dirty="0" smtClean="0"/>
              <a:t>Canada has laws which conflict with the Charter of Rights and freedoms.  (</a:t>
            </a:r>
            <a:r>
              <a:rPr lang="en-US" sz="2400" b="1" dirty="0" smtClean="0"/>
              <a:t>Gay rights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Canadians have rights and freedoms which sometimes violate other peoples rights and freedoms.  (</a:t>
            </a:r>
            <a:r>
              <a:rPr lang="en-US" sz="2400" b="1" dirty="0" smtClean="0"/>
              <a:t>Carrying a Sikh knife onto a soccer field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government has broken the law.  (</a:t>
            </a:r>
            <a:r>
              <a:rPr lang="en-US" sz="2400" b="1" dirty="0" smtClean="0"/>
              <a:t>Senate Scandal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People suggest changes to the constitution.  (</a:t>
            </a:r>
            <a:r>
              <a:rPr lang="en-US" sz="2400" b="1" dirty="0" smtClean="0"/>
              <a:t>NDP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All other courts cannot figure it out, or the problem keeps deferring to higher courts  (</a:t>
            </a:r>
            <a:r>
              <a:rPr lang="en-US" sz="2400" b="1" dirty="0" smtClean="0"/>
              <a:t>First Nation land claims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Supreme Court Justices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ability to interpret laws and have final say gives them more power than the PM</a:t>
            </a:r>
            <a:endParaRPr lang="en-US" dirty="0"/>
          </a:p>
        </p:txBody>
      </p:sp>
      <p:pic>
        <p:nvPicPr>
          <p:cNvPr id="1026" name="Picture 2" descr="C:\Users\Jennifer\Downloads\court1sep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41427"/>
            <a:ext cx="6557291" cy="4216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 branches of Government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3 distinct branches of government</a:t>
            </a:r>
          </a:p>
          <a:p>
            <a:pPr lvl="1">
              <a:buNone/>
            </a:pPr>
            <a:r>
              <a:rPr lang="en-CA" dirty="0" smtClean="0"/>
              <a:t>(Other teachers emphasize this a great deal)</a:t>
            </a:r>
          </a:p>
          <a:p>
            <a:pPr lvl="1">
              <a:buNone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Legislative Branch   </a:t>
            </a:r>
          </a:p>
          <a:p>
            <a:pPr>
              <a:buNone/>
            </a:pPr>
            <a:r>
              <a:rPr lang="en-CA" dirty="0" smtClean="0"/>
              <a:t>Legislate = make, or create</a:t>
            </a:r>
          </a:p>
          <a:p>
            <a:pPr>
              <a:buNone/>
            </a:pPr>
            <a:r>
              <a:rPr lang="en-CA" dirty="0" smtClean="0"/>
              <a:t>People in charge of creating laws:</a:t>
            </a:r>
          </a:p>
          <a:p>
            <a:r>
              <a:rPr lang="en-CA" dirty="0" smtClean="0"/>
              <a:t>The Queen</a:t>
            </a:r>
          </a:p>
          <a:p>
            <a:r>
              <a:rPr lang="en-CA" dirty="0" smtClean="0"/>
              <a:t>Governor General</a:t>
            </a:r>
          </a:p>
          <a:p>
            <a:r>
              <a:rPr lang="en-CA" dirty="0" smtClean="0"/>
              <a:t>The House of commons</a:t>
            </a:r>
          </a:p>
          <a:p>
            <a:r>
              <a:rPr lang="en-CA" dirty="0" smtClean="0"/>
              <a:t>The senate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 branches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CA" dirty="0" smtClean="0"/>
              <a:t>Executive Branch = Execute = Enforce and acts out the laws.</a:t>
            </a:r>
          </a:p>
          <a:p>
            <a:pPr marL="514350" indent="-514350">
              <a:buNone/>
            </a:pPr>
            <a:r>
              <a:rPr lang="en-CA" dirty="0" smtClean="0"/>
              <a:t>People who make the laws happen after they have been created:</a:t>
            </a:r>
          </a:p>
          <a:p>
            <a:pPr marL="514350" indent="-514350"/>
            <a:r>
              <a:rPr lang="en-CA" dirty="0" smtClean="0"/>
              <a:t>The Queen</a:t>
            </a:r>
          </a:p>
          <a:p>
            <a:pPr marL="514350" indent="-514350"/>
            <a:r>
              <a:rPr lang="en-CA" dirty="0" smtClean="0"/>
              <a:t>The Governor General</a:t>
            </a:r>
          </a:p>
          <a:p>
            <a:pPr marL="514350" indent="-514350"/>
            <a:r>
              <a:rPr lang="en-CA" dirty="0" smtClean="0"/>
              <a:t>Cabinet (including the PM)</a:t>
            </a:r>
          </a:p>
          <a:p>
            <a:pPr marL="514350" indent="-514350"/>
            <a:r>
              <a:rPr lang="en-CA" dirty="0" smtClean="0"/>
              <a:t>Government workers and civil servants 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10707</TotalTime>
  <Words>492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Government Constitution</vt:lpstr>
      <vt:lpstr>The Canadian Constitution</vt:lpstr>
      <vt:lpstr>The Constitution Continued</vt:lpstr>
      <vt:lpstr>Situations which alter our Constitution</vt:lpstr>
      <vt:lpstr>How to change the constitution</vt:lpstr>
      <vt:lpstr>The Supreme Court 335-340</vt:lpstr>
      <vt:lpstr>The Supreme Court Justices</vt:lpstr>
      <vt:lpstr>3 branches of Government</vt:lpstr>
      <vt:lpstr>3 branches continued</vt:lpstr>
      <vt:lpstr>3 Branches Continued</vt:lpstr>
      <vt:lpstr>Assignment(s) For Tomorrow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Constitution</dc:title>
  <dc:creator>Jenn Woelke</dc:creator>
  <cp:lastModifiedBy>Jennifer</cp:lastModifiedBy>
  <cp:revision>337</cp:revision>
  <dcterms:created xsi:type="dcterms:W3CDTF">2014-06-01T21:40:26Z</dcterms:created>
  <dcterms:modified xsi:type="dcterms:W3CDTF">2015-09-18T15:37:22Z</dcterms:modified>
</cp:coreProperties>
</file>