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slide" Target="slides/slide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Relationship Id="rId4" Type="http://schemas.openxmlformats.org/officeDocument/2006/relationships/image" Target="../media/image07.jpg"/><Relationship Id="rId5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Relationship Id="rId4" Type="http://schemas.openxmlformats.org/officeDocument/2006/relationships/image" Target="../media/image11.jpg"/><Relationship Id="rId5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SkYl_AH-qyk" TargetMode="External"/><Relationship Id="rId4" Type="http://schemas.openxmlformats.org/officeDocument/2006/relationships/hyperlink" Target="https://www.youtube.com/watch?v=aMwbvIVh2EQ" TargetMode="External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Fear of the Red Menace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Nathan and Bronté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Red Menace/Red Scare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29930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b="1" lang="en" sz="2400" u="sng"/>
              <a:t>The fear that Communists would infiltrate and take over Capitalist countries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b="10865" l="0" r="43892" t="0"/>
          <a:stretch/>
        </p:blipFill>
        <p:spPr>
          <a:xfrm>
            <a:off x="4045950" y="0"/>
            <a:ext cx="5000775" cy="498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Possible Test Questions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Which Government did Igor Gouzenko work alongside? A. The United States B. Canada C. The USSR D. The United Kingdom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The Quebec Padlock Laws were A. Unconstitutional B. Sympathetic to Communists C. Constitutional D. Created to catch Fascists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Opinion Short Answer: Was the Red Scare an overreaction? Why or why not?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Iron Curtain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36413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line separating the Capitalist states of the West and the Communist states of the East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 information passed through the iron curtain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This later led to the creation of </a:t>
            </a:r>
            <a:r>
              <a:rPr b="1" lang="en" u="sng"/>
              <a:t>Spy Rings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3100" y="514000"/>
            <a:ext cx="5093774" cy="382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Igor Gouzenko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254250" y="573725"/>
            <a:ext cx="33851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 u="sng"/>
              <a:t>Ukrainian Spy allied with Canada who decoded Russian messages and revealed Russian secret agents and nuclear plans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Initially took information to RCMP, then Prime Minister, but none believed him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 u="sng"/>
              <a:t>When the documents got out, they sparked the flame of the Red Scare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3254249" cy="409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2801" y="208325"/>
            <a:ext cx="2412274" cy="389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Spy Rings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5598800" y="1152475"/>
            <a:ext cx="3233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 u="sng"/>
              <a:t>Agents working with government to infiltrate enemy government to collect enemy information and spread misinformation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Both sides had spies in enemy territories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0750"/>
            <a:ext cx="5384800" cy="33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Maurice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Duplessis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425" y="721775"/>
            <a:ext cx="7145575" cy="41682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96550" y="1714500"/>
            <a:ext cx="1736400" cy="306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Add to teachable term: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 u="sng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Created the Quebec Padlock Laws during the Great Darkness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2342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Padlock Laws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86550" y="863550"/>
            <a:ext cx="43136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 u="sng"/>
              <a:t>Unconstitutional, vaguely worded Quebec law that suspended basic rights in order to catch suspected Communists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Prohibited Communist sympathies and spreading Communist Propaganda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Never defined “Communist” or “Bolshevikist” thought</a:t>
            </a:r>
          </a:p>
          <a:p>
            <a:pPr indent="-228600" lvl="0" marL="457200">
              <a:spcBef>
                <a:spcPts val="0"/>
              </a:spcBef>
            </a:pPr>
            <a:r>
              <a:rPr b="1" lang="en" u="sng"/>
              <a:t>No padlock law ever became law at Federal Level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23617" t="0"/>
          <a:stretch/>
        </p:blipFill>
        <p:spPr>
          <a:xfrm>
            <a:off x="0" y="141950"/>
            <a:ext cx="4477349" cy="468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2261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Anti-Communist Propaganda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65500"/>
            <a:ext cx="30480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b="27635" l="0" r="0" t="0"/>
          <a:stretch/>
        </p:blipFill>
        <p:spPr>
          <a:xfrm>
            <a:off x="0" y="1017725"/>
            <a:ext cx="3511749" cy="372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0902" y="864675"/>
            <a:ext cx="2565924" cy="394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625" y="728750"/>
            <a:ext cx="25113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Propaganda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068" y="104550"/>
            <a:ext cx="3373306" cy="478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2801" y="829550"/>
            <a:ext cx="2654424" cy="417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25" y="2572427"/>
            <a:ext cx="2782399" cy="238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Videos! :D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1st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https://www.youtube.com/watch?v=SkYl_AH-qyk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2nd: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https://www.youtube.com/watch?v=aMwbvIVh2EQ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