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9" r:id="rId7"/>
    <p:sldId id="258" r:id="rId8"/>
    <p:sldId id="273" r:id="rId9"/>
    <p:sldId id="274" r:id="rId10"/>
    <p:sldId id="276" r:id="rId11"/>
    <p:sldId id="275" r:id="rId12"/>
    <p:sldId id="277" r:id="rId13"/>
    <p:sldId id="260" r:id="rId14"/>
    <p:sldId id="264" r:id="rId15"/>
    <p:sldId id="271" r:id="rId16"/>
    <p:sldId id="265" r:id="rId17"/>
    <p:sldId id="266" r:id="rId18"/>
    <p:sldId id="267" r:id="rId19"/>
    <p:sldId id="268" r:id="rId20"/>
    <p:sldId id="269" r:id="rId21"/>
    <p:sldId id="270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07" autoAdjust="0"/>
    <p:restoredTop sz="94660"/>
  </p:normalViewPr>
  <p:slideViewPr>
    <p:cSldViewPr>
      <p:cViewPr>
        <p:scale>
          <a:sx n="60" d="100"/>
          <a:sy n="60" d="100"/>
        </p:scale>
        <p:origin x="-154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8391-8B12-490A-8113-4316518989AB}" type="datetimeFigureOut">
              <a:rPr lang="en-CA" smtClean="0"/>
              <a:pPr/>
              <a:t>16/12/2014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D0C7-1DDB-4AD5-986F-11E23B1DF4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8391-8B12-490A-8113-4316518989AB}" type="datetimeFigureOut">
              <a:rPr lang="en-CA" smtClean="0"/>
              <a:pPr/>
              <a:t>16/12/2014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D0C7-1DDB-4AD5-986F-11E23B1DF4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8391-8B12-490A-8113-4316518989AB}" type="datetimeFigureOut">
              <a:rPr lang="en-CA" smtClean="0"/>
              <a:pPr/>
              <a:t>16/12/2014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D0C7-1DDB-4AD5-986F-11E23B1DF4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8391-8B12-490A-8113-4316518989AB}" type="datetimeFigureOut">
              <a:rPr lang="en-CA" smtClean="0"/>
              <a:pPr/>
              <a:t>16/12/2014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D0C7-1DDB-4AD5-986F-11E23B1DF4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8391-8B12-490A-8113-4316518989AB}" type="datetimeFigureOut">
              <a:rPr lang="en-CA" smtClean="0"/>
              <a:pPr/>
              <a:t>16/12/2014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D0C7-1DDB-4AD5-986F-11E23B1DF4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8391-8B12-490A-8113-4316518989AB}" type="datetimeFigureOut">
              <a:rPr lang="en-CA" smtClean="0"/>
              <a:pPr/>
              <a:t>16/12/2014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D0C7-1DDB-4AD5-986F-11E23B1DF4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8391-8B12-490A-8113-4316518989AB}" type="datetimeFigureOut">
              <a:rPr lang="en-CA" smtClean="0"/>
              <a:pPr/>
              <a:t>16/12/2014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D0C7-1DDB-4AD5-986F-11E23B1DF4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8391-8B12-490A-8113-4316518989AB}" type="datetimeFigureOut">
              <a:rPr lang="en-CA" smtClean="0"/>
              <a:pPr/>
              <a:t>16/12/2014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D0C7-1DDB-4AD5-986F-11E23B1DF4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8391-8B12-490A-8113-4316518989AB}" type="datetimeFigureOut">
              <a:rPr lang="en-CA" smtClean="0"/>
              <a:pPr/>
              <a:t>16/12/2014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D0C7-1DDB-4AD5-986F-11E23B1DF4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8391-8B12-490A-8113-4316518989AB}" type="datetimeFigureOut">
              <a:rPr lang="en-CA" smtClean="0"/>
              <a:pPr/>
              <a:t>16/12/2014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D0C7-1DDB-4AD5-986F-11E23B1DF4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8391-8B12-490A-8113-4316518989AB}" type="datetimeFigureOut">
              <a:rPr lang="en-CA" smtClean="0"/>
              <a:pPr/>
              <a:t>16/12/2014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D0C7-1DDB-4AD5-986F-11E23B1DF4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68391-8B12-490A-8113-4316518989AB}" type="datetimeFigureOut">
              <a:rPr lang="en-CA" smtClean="0"/>
              <a:pPr/>
              <a:t>16/12/2014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D0C7-1DDB-4AD5-986F-11E23B1DF49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End of WW2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Operation Market Garden</a:t>
            </a:r>
            <a:endParaRPr lang="en-CA" dirty="0"/>
          </a:p>
        </p:txBody>
      </p:sp>
      <p:pic>
        <p:nvPicPr>
          <p:cNvPr id="4" name="Content Placeholder 3" descr="Operation_Market_Gar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6058534" cy="4766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Battle of the Bulge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en-CA" dirty="0" smtClean="0"/>
              <a:t>As a result of operation Market Garden England and USA were over-extended.</a:t>
            </a:r>
          </a:p>
          <a:p>
            <a:r>
              <a:rPr lang="en-CA" dirty="0" smtClean="0"/>
              <a:t>Germans took the opportunity to launch their last Blitzkrieg of the war.</a:t>
            </a:r>
            <a:endParaRPr lang="en-CA" dirty="0"/>
          </a:p>
        </p:txBody>
      </p:sp>
      <p:pic>
        <p:nvPicPr>
          <p:cNvPr id="6" name="Picture 5" descr="06.Operatie Market Gar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311235"/>
            <a:ext cx="3851920" cy="5546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Eventually the cut off divisions would be rescued.</a:t>
            </a:r>
            <a:endParaRPr lang="en-CA" dirty="0"/>
          </a:p>
        </p:txBody>
      </p:sp>
      <p:pic>
        <p:nvPicPr>
          <p:cNvPr id="4" name="Content Placeholder 3" descr="bulge_gallery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1075" y="1569163"/>
            <a:ext cx="6703293" cy="52888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V-E Day  (Victory in Europe day)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By December 1944 German troops had been pushed back to their original territory.</a:t>
            </a:r>
          </a:p>
          <a:p>
            <a:r>
              <a:rPr lang="en-CA" dirty="0" smtClean="0"/>
              <a:t>Eastern front is collapsing quickly.</a:t>
            </a:r>
          </a:p>
          <a:p>
            <a:r>
              <a:rPr lang="en-CA" dirty="0" smtClean="0"/>
              <a:t>USSR encircles Berlin. </a:t>
            </a:r>
          </a:p>
          <a:p>
            <a:r>
              <a:rPr lang="en-CA" dirty="0" smtClean="0"/>
              <a:t>April 30’th 1945 Hitler commits suicide.</a:t>
            </a:r>
          </a:p>
          <a:p>
            <a:r>
              <a:rPr lang="en-CA" dirty="0" smtClean="0"/>
              <a:t>May 8’th Germans surrender to USSR and everyone throws a Big party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 day party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C:\Users\Craig\Downloads\5328186795_527b717e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76624"/>
            <a:ext cx="6660232" cy="5381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Potsdam Conference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b="1" dirty="0"/>
              <a:t>	</a:t>
            </a:r>
            <a:r>
              <a:rPr lang="en-CA" b="1" dirty="0" smtClean="0"/>
              <a:t>USSR, U.S, U.K.  </a:t>
            </a:r>
            <a:r>
              <a:rPr lang="en-CA" dirty="0" smtClean="0"/>
              <a:t>Meet to discuss what next.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Demilitarize Germany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Divide Germany into 4 zones.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Try Nazi war-criminals in court of law.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Outlined surrender options for Japan.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USSR would join the war against Japan.</a:t>
            </a:r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pic>
        <p:nvPicPr>
          <p:cNvPr id="13314" name="Picture 2" descr="C:\Users\Craig\Downloads\793px-Potsdam_conference_1945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063067"/>
            <a:ext cx="2376264" cy="1794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Battle of the Pacific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4" name="Picture 2" descr="C:\Users\Craig\Downloads\pacificbattles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772" y="1392138"/>
            <a:ext cx="7250628" cy="5421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Battle of Hong </a:t>
            </a:r>
            <a:r>
              <a:rPr lang="en-CA" dirty="0" smtClean="0"/>
              <a:t>Kong 1941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Canada’s only major contribution in the pacific.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9218" name="Picture 2" descr="C:\Users\Craig\Downloads\HongKong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222" y="2708920"/>
            <a:ext cx="5854082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Manhattan Project</a:t>
            </a:r>
            <a:endParaRPr lang="en-CA" dirty="0"/>
          </a:p>
        </p:txBody>
      </p:sp>
      <p:pic>
        <p:nvPicPr>
          <p:cNvPr id="5" name="Picture 3" descr="C:\Users\Craig\Downloads\4798527137_30fcc72725_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40768"/>
            <a:ext cx="4536287" cy="33945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1700808"/>
            <a:ext cx="36724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/>
              <a:t> Scientists told to invent a weapon to win the war.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German scientists stolen from Germany.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Learned how to split an atom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/>
              <a:t>Manhattan is where most of the Uranium was enriched </a:t>
            </a:r>
          </a:p>
          <a:p>
            <a:pPr>
              <a:buFont typeface="Arial" pitchFamily="34" charset="0"/>
              <a:buChar char="•"/>
            </a:pP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Fat-man and Little-boy  </a:t>
            </a:r>
            <a:endParaRPr lang="en-CA" dirty="0"/>
          </a:p>
        </p:txBody>
      </p:sp>
      <p:pic>
        <p:nvPicPr>
          <p:cNvPr id="4" name="Picture 2" descr="C:\Users\Craig\Downloads\Lbf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4602"/>
          <a:stretch>
            <a:fillRect/>
          </a:stretch>
        </p:blipFill>
        <p:spPr bwMode="auto">
          <a:xfrm>
            <a:off x="1259632" y="2420888"/>
            <a:ext cx="6970365" cy="3538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Italian Campaign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en-CA" dirty="0" smtClean="0"/>
              <a:t>Joint attack from British, Americans, Canadians.</a:t>
            </a:r>
          </a:p>
          <a:p>
            <a:r>
              <a:rPr lang="en-CA" dirty="0" smtClean="0"/>
              <a:t>After the invasion of Sicily the Italians surrendered </a:t>
            </a:r>
          </a:p>
          <a:p>
            <a:r>
              <a:rPr lang="en-CA" dirty="0" smtClean="0"/>
              <a:t>Nazi’s were forced to defend Italian land.</a:t>
            </a:r>
            <a:endParaRPr lang="en-CA" dirty="0"/>
          </a:p>
        </p:txBody>
      </p:sp>
      <p:pic>
        <p:nvPicPr>
          <p:cNvPr id="4098" name="Picture 2" descr="C:\Users\Craig\Downloads\d-day-invasion-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026024" cy="5596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Enola Gay (B-29 bomber)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 descr="C:\Users\Craig\Downloads\aeb5d-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418112" cy="4081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the use of the bomb justified?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Yes the a-bomb saved lives by shortening the war.</a:t>
            </a:r>
            <a:endParaRPr lang="en-CA" dirty="0"/>
          </a:p>
          <a:p>
            <a:r>
              <a:rPr lang="en-CA" dirty="0" smtClean="0"/>
              <a:t>No, use of the a-bomb is never justified.  atomic weapons, are morally evil.</a:t>
            </a:r>
          </a:p>
          <a:p>
            <a:r>
              <a:rPr lang="en-CA" dirty="0" smtClean="0"/>
              <a:t>America and Britain should have used a land invasion.</a:t>
            </a:r>
            <a:endParaRPr lang="en-CA" dirty="0"/>
          </a:p>
          <a:p>
            <a:r>
              <a:rPr lang="en-CA" dirty="0" smtClean="0"/>
              <a:t>Use of one bomb was fine, but why drop a second bomb. </a:t>
            </a:r>
          </a:p>
          <a:p>
            <a:r>
              <a:rPr lang="en-CA" dirty="0" smtClean="0"/>
              <a:t>The only reason they dropped a bomb was because they were afraid of USSR getting more territory.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VJ Day September 3, 1945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Potsdam declaration </a:t>
            </a:r>
            <a:r>
              <a:rPr lang="en-CA" dirty="0" smtClean="0"/>
              <a:t>accepted and Japan surrenders.</a:t>
            </a:r>
          </a:p>
          <a:p>
            <a:r>
              <a:rPr lang="en-CA" dirty="0" smtClean="0"/>
              <a:t>WW2 is officially over.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Gustav Line</a:t>
            </a:r>
            <a:endParaRPr lang="en-CA" dirty="0"/>
          </a:p>
        </p:txBody>
      </p:sp>
      <p:pic>
        <p:nvPicPr>
          <p:cNvPr id="5122" name="Picture 2" descr="C:\Users\Craig\Downloads\Sangro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0" y="1628800"/>
            <a:ext cx="5810250" cy="503872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375476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Germany forced to fight on 2 fronts</a:t>
            </a:r>
          </a:p>
          <a:p>
            <a:r>
              <a:rPr lang="en-CA" dirty="0" smtClean="0"/>
              <a:t>Canadians and British took the East Coast</a:t>
            </a:r>
          </a:p>
          <a:p>
            <a:r>
              <a:rPr lang="en-CA" dirty="0" smtClean="0"/>
              <a:t>Americans took the West</a:t>
            </a:r>
          </a:p>
          <a:p>
            <a:r>
              <a:rPr lang="en-CA" dirty="0" smtClean="0"/>
              <a:t>Heaviest resistance met at </a:t>
            </a:r>
            <a:r>
              <a:rPr lang="en-CA" b="1" dirty="0" err="1" smtClean="0"/>
              <a:t>Ortona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Battle of </a:t>
            </a:r>
            <a:r>
              <a:rPr lang="en-CA" dirty="0" err="1" smtClean="0"/>
              <a:t>Ortona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C:\Users\Craig\Downloads\Ortona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0" y="1340768"/>
            <a:ext cx="7380312" cy="5535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C:\Users\Craig\Downloads\map dday overl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278" y="-387424"/>
            <a:ext cx="9286278" cy="8496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Topographic differences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C:\Users\Craig\Downloads\Débarquement(JSI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976" y="1340768"/>
            <a:ext cx="8067472" cy="5362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D-day   “Operation Overlord”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C:\Users\Craig\Downloads\land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87798"/>
            <a:ext cx="8532440" cy="5670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Battle of Scheldt</a:t>
            </a:r>
            <a:endParaRPr lang="en-CA" dirty="0"/>
          </a:p>
        </p:txBody>
      </p:sp>
      <p:pic>
        <p:nvPicPr>
          <p:cNvPr id="4" name="Content Placeholder 3" descr="scheldt-map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33000" contrast="13000"/>
          </a:blip>
          <a:stretch>
            <a:fillRect/>
          </a:stretch>
        </p:blipFill>
        <p:spPr>
          <a:xfrm>
            <a:off x="0" y="1412776"/>
            <a:ext cx="6030351" cy="3877891"/>
          </a:xfrm>
        </p:spPr>
      </p:pic>
      <p:pic>
        <p:nvPicPr>
          <p:cNvPr id="5" name="Picture 4" descr="eurmapmin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3314700"/>
            <a:ext cx="447675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Operation Market Garden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Get Across the Rhine and Take the battle to Germany</a:t>
            </a:r>
          </a:p>
          <a:p>
            <a:r>
              <a:rPr lang="en-CA" sz="2800" dirty="0" smtClean="0"/>
              <a:t>America and Britain trying to end the war quickly</a:t>
            </a:r>
          </a:p>
          <a:p>
            <a:r>
              <a:rPr lang="en-CA" sz="2800" dirty="0" smtClean="0"/>
              <a:t>Trying to prevent another German front from forming</a:t>
            </a:r>
          </a:p>
          <a:p>
            <a:endParaRPr lang="en-CA" dirty="0"/>
          </a:p>
        </p:txBody>
      </p:sp>
      <p:pic>
        <p:nvPicPr>
          <p:cNvPr id="6" name="Content Placeholder 3" descr="Ww2_map68.jpg"/>
          <p:cNvPicPr>
            <a:picLocks noChangeAspect="1"/>
          </p:cNvPicPr>
          <p:nvPr/>
        </p:nvPicPr>
        <p:blipFill>
          <a:blip r:embed="rId2" cstate="print"/>
          <a:srcRect l="14202" t="3814" r="7440" b="59593"/>
          <a:stretch>
            <a:fillRect/>
          </a:stretch>
        </p:blipFill>
        <p:spPr>
          <a:xfrm>
            <a:off x="0" y="3614535"/>
            <a:ext cx="9104464" cy="3243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353</Words>
  <Application>Microsoft Office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End of WW2</vt:lpstr>
      <vt:lpstr>The Italian Campaign</vt:lpstr>
      <vt:lpstr>Gustav Line</vt:lpstr>
      <vt:lpstr>Battle of Ortona</vt:lpstr>
      <vt:lpstr>Slide 5</vt:lpstr>
      <vt:lpstr>Topographic differences</vt:lpstr>
      <vt:lpstr>D-day   “Operation Overlord”</vt:lpstr>
      <vt:lpstr>Battle of Scheldt</vt:lpstr>
      <vt:lpstr>Operation Market Garden</vt:lpstr>
      <vt:lpstr>Operation Market Garden</vt:lpstr>
      <vt:lpstr>Battle of the Bulge</vt:lpstr>
      <vt:lpstr>Eventually the cut off divisions would be rescued.</vt:lpstr>
      <vt:lpstr>V-E Day  (Victory in Europe day)</vt:lpstr>
      <vt:lpstr>VE day party</vt:lpstr>
      <vt:lpstr>Potsdam Conference</vt:lpstr>
      <vt:lpstr>Battle of the Pacific</vt:lpstr>
      <vt:lpstr>Battle of Hong Kong 1941</vt:lpstr>
      <vt:lpstr>Manhattan Project</vt:lpstr>
      <vt:lpstr>Fat-man and Little-boy  </vt:lpstr>
      <vt:lpstr>Enola Gay (B-29 bomber) </vt:lpstr>
      <vt:lpstr>Is the use of the bomb justified?</vt:lpstr>
      <vt:lpstr>VJ Day September 3, 1945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Woelke</dc:creator>
  <cp:lastModifiedBy>Craig</cp:lastModifiedBy>
  <cp:revision>76</cp:revision>
  <dcterms:created xsi:type="dcterms:W3CDTF">2013-05-18T10:43:04Z</dcterms:created>
  <dcterms:modified xsi:type="dcterms:W3CDTF">2014-12-16T14:44:10Z</dcterms:modified>
</cp:coreProperties>
</file>