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  <p:sldId id="262" r:id="rId6"/>
    <p:sldId id="263" r:id="rId7"/>
    <p:sldId id="269" r:id="rId8"/>
    <p:sldId id="264" r:id="rId9"/>
    <p:sldId id="265" r:id="rId10"/>
    <p:sldId id="266" r:id="rId11"/>
    <p:sldId id="267" r:id="rId12"/>
    <p:sldId id="268" r:id="rId13"/>
    <p:sldId id="271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BE58-FF96-4CE8-8F5D-375A248D5A93}" type="datetimeFigureOut">
              <a:rPr lang="en-CA" smtClean="0"/>
              <a:pPr/>
              <a:t>24/11/2014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AD00-1123-4D25-83D8-B4968C44A4D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BE58-FF96-4CE8-8F5D-375A248D5A93}" type="datetimeFigureOut">
              <a:rPr lang="en-CA" smtClean="0"/>
              <a:pPr/>
              <a:t>24/11/2014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AD00-1123-4D25-83D8-B4968C44A4D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BE58-FF96-4CE8-8F5D-375A248D5A93}" type="datetimeFigureOut">
              <a:rPr lang="en-CA" smtClean="0"/>
              <a:pPr/>
              <a:t>24/11/2014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AD00-1123-4D25-83D8-B4968C44A4D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BE58-FF96-4CE8-8F5D-375A248D5A93}" type="datetimeFigureOut">
              <a:rPr lang="en-CA" smtClean="0"/>
              <a:pPr/>
              <a:t>24/11/2014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AD00-1123-4D25-83D8-B4968C44A4D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BE58-FF96-4CE8-8F5D-375A248D5A93}" type="datetimeFigureOut">
              <a:rPr lang="en-CA" smtClean="0"/>
              <a:pPr/>
              <a:t>24/11/2014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AD00-1123-4D25-83D8-B4968C44A4D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BE58-FF96-4CE8-8F5D-375A248D5A93}" type="datetimeFigureOut">
              <a:rPr lang="en-CA" smtClean="0"/>
              <a:pPr/>
              <a:t>24/11/2014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AD00-1123-4D25-83D8-B4968C44A4D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BE58-FF96-4CE8-8F5D-375A248D5A93}" type="datetimeFigureOut">
              <a:rPr lang="en-CA" smtClean="0"/>
              <a:pPr/>
              <a:t>24/11/2014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AD00-1123-4D25-83D8-B4968C44A4D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BE58-FF96-4CE8-8F5D-375A248D5A93}" type="datetimeFigureOut">
              <a:rPr lang="en-CA" smtClean="0"/>
              <a:pPr/>
              <a:t>24/11/2014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AD00-1123-4D25-83D8-B4968C44A4D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BE58-FF96-4CE8-8F5D-375A248D5A93}" type="datetimeFigureOut">
              <a:rPr lang="en-CA" smtClean="0"/>
              <a:pPr/>
              <a:t>24/11/2014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AD00-1123-4D25-83D8-B4968C44A4D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BE58-FF96-4CE8-8F5D-375A248D5A93}" type="datetimeFigureOut">
              <a:rPr lang="en-CA" smtClean="0"/>
              <a:pPr/>
              <a:t>24/11/2014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AD00-1123-4D25-83D8-B4968C44A4D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BE58-FF96-4CE8-8F5D-375A248D5A93}" type="datetimeFigureOut">
              <a:rPr lang="en-CA" smtClean="0"/>
              <a:pPr/>
              <a:t>24/11/2014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CAD00-1123-4D25-83D8-B4968C44A4D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2BE58-FF96-4CE8-8F5D-375A248D5A93}" type="datetimeFigureOut">
              <a:rPr lang="en-CA" smtClean="0"/>
              <a:pPr/>
              <a:t>24/11/2014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CAD00-1123-4D25-83D8-B4968C44A4D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End of WW1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Treaty of Versailles </a:t>
            </a:r>
            <a:r>
              <a:rPr lang="en-CA" dirty="0" err="1"/>
              <a:t>C</a:t>
            </a:r>
            <a:r>
              <a:rPr lang="en-CA" dirty="0" err="1" smtClean="0"/>
              <a:t>otinued</a:t>
            </a: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5608" y="1700808"/>
            <a:ext cx="3528392" cy="4525963"/>
          </a:xfrm>
        </p:spPr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CA" dirty="0" smtClean="0"/>
              <a:t>Should German’s land be reduced to allow ethnic groups like Poles have their own countries? </a:t>
            </a:r>
            <a:endParaRPr lang="en-CA" dirty="0"/>
          </a:p>
        </p:txBody>
      </p:sp>
      <p:pic>
        <p:nvPicPr>
          <p:cNvPr id="5" name="Picture 4" descr="map19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697550"/>
            <a:ext cx="5436096" cy="461177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Treaty of Versailles Continued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98776" cy="4525963"/>
          </a:xfrm>
        </p:spPr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en-CA" dirty="0" smtClean="0"/>
              <a:t>To avoid future wars should Germany’s army be prevented from getting too close to the French border? </a:t>
            </a:r>
            <a:r>
              <a:rPr lang="en-CA" dirty="0"/>
              <a:t> </a:t>
            </a:r>
            <a:r>
              <a:rPr lang="en-CA" dirty="0" smtClean="0"/>
              <a:t>  </a:t>
            </a:r>
          </a:p>
          <a:p>
            <a:pPr>
              <a:buNone/>
            </a:pPr>
            <a:r>
              <a:rPr lang="en-CA" b="1" dirty="0"/>
              <a:t> </a:t>
            </a:r>
            <a:r>
              <a:rPr lang="en-CA" b="1" dirty="0" smtClean="0"/>
              <a:t>   No army in the Rhineland!</a:t>
            </a:r>
            <a:endParaRPr lang="en-CA" b="1" dirty="0"/>
          </a:p>
        </p:txBody>
      </p:sp>
      <p:pic>
        <p:nvPicPr>
          <p:cNvPr id="4" name="Picture 3" descr="download (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30027" y="2060848"/>
            <a:ext cx="4713973" cy="359509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SH-518_map_Post-WWI-changes_Africa+W-As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6072" y="1916832"/>
            <a:ext cx="4927928" cy="44607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Treaty of Versailles Continued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42792" cy="4525963"/>
          </a:xfrm>
        </p:spPr>
        <p:txBody>
          <a:bodyPr/>
          <a:lstStyle/>
          <a:p>
            <a:pPr marL="514350" indent="-514350">
              <a:buFont typeface="+mj-lt"/>
              <a:buAutoNum type="arabicPeriod" startAt="7"/>
            </a:pPr>
            <a:r>
              <a:rPr lang="en-CA" dirty="0" smtClean="0"/>
              <a:t>Should the German colonies in Africa be given to Britain, France and Belgium to pay for damages?</a:t>
            </a:r>
            <a:endParaRPr lang="en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Treaty of Versailles Continued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8"/>
            </a:pPr>
            <a:r>
              <a:rPr lang="en-CA" dirty="0" smtClean="0"/>
              <a:t>Should multi-government run institution be created to make sure there is never another war.</a:t>
            </a:r>
            <a:endParaRPr lang="en-CA" dirty="0"/>
          </a:p>
        </p:txBody>
      </p:sp>
      <p:pic>
        <p:nvPicPr>
          <p:cNvPr id="4" name="Picture 3" descr="slide-1-6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2996952"/>
            <a:ext cx="4446472" cy="3338339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Treaty of Versailles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You already know this treaty leads to WW2</a:t>
            </a:r>
          </a:p>
          <a:p>
            <a:r>
              <a:rPr lang="en-CA" dirty="0" smtClean="0"/>
              <a:t> What would have been a fairer conclusion?</a:t>
            </a:r>
          </a:p>
          <a:p>
            <a:pPr>
              <a:buNone/>
            </a:pPr>
            <a:r>
              <a:rPr lang="en-CA" dirty="0" smtClean="0"/>
              <a:t>(100 words) 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3 Reasons for the End of The War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#1 Naval Blockade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Keep supplies from reaching Germany.</a:t>
            </a:r>
          </a:p>
          <a:p>
            <a:pPr>
              <a:buNone/>
            </a:pPr>
            <a:r>
              <a:rPr lang="en-CA" dirty="0" smtClean="0"/>
              <a:t>Results in almost 1,000,000</a:t>
            </a:r>
          </a:p>
          <a:p>
            <a:pPr>
              <a:buNone/>
            </a:pPr>
            <a:r>
              <a:rPr lang="en-CA" dirty="0" smtClean="0"/>
              <a:t>people dying from lack of food.</a:t>
            </a:r>
          </a:p>
          <a:p>
            <a:pPr>
              <a:buNone/>
            </a:pPr>
            <a:endParaRPr lang="en-CA" dirty="0"/>
          </a:p>
        </p:txBody>
      </p:sp>
      <p:pic>
        <p:nvPicPr>
          <p:cNvPr id="6" name="Content Placeholder 3" descr="wwi_1914_u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501008"/>
            <a:ext cx="4980701" cy="3168352"/>
          </a:xfrm>
          <a:prstGeom prst="rect">
            <a:avLst/>
          </a:prstGeom>
        </p:spPr>
      </p:pic>
      <p:pic>
        <p:nvPicPr>
          <p:cNvPr id="7" name="Picture 6" descr="Deutschlands_kindern_hu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46018" y="2348880"/>
            <a:ext cx="2686422" cy="401708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#2 Industrial fatigue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Germany was running out of supplies including Ammunition and other materials to supply their people.</a:t>
            </a:r>
            <a:endParaRPr lang="en-CA" dirty="0"/>
          </a:p>
        </p:txBody>
      </p:sp>
      <p:pic>
        <p:nvPicPr>
          <p:cNvPr id="4" name="Picture 3" descr="images (5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3349973"/>
            <a:ext cx="5184576" cy="290336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#3 Americans Join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4474840" cy="4525963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Huge moral boost.</a:t>
            </a:r>
          </a:p>
          <a:p>
            <a:r>
              <a:rPr lang="en-CA" dirty="0" smtClean="0"/>
              <a:t>Huge industrial capacity boost.</a:t>
            </a:r>
          </a:p>
          <a:p>
            <a:r>
              <a:rPr lang="en-CA" dirty="0" smtClean="0"/>
              <a:t>Fresh troops</a:t>
            </a:r>
          </a:p>
          <a:p>
            <a:endParaRPr lang="en-CA" dirty="0"/>
          </a:p>
          <a:p>
            <a:pPr>
              <a:buNone/>
            </a:pPr>
            <a:endParaRPr lang="en-CA" dirty="0" smtClean="0"/>
          </a:p>
          <a:p>
            <a:pPr algn="ctr">
              <a:buNone/>
            </a:pPr>
            <a:r>
              <a:rPr lang="en-CA" sz="2400" dirty="0" smtClean="0"/>
              <a:t>*** When Americans got to Europe the war was already over***</a:t>
            </a:r>
            <a:endParaRPr lang="en-CA" sz="2400" dirty="0"/>
          </a:p>
        </p:txBody>
      </p:sp>
      <p:pic>
        <p:nvPicPr>
          <p:cNvPr id="4" name="Picture 3" descr="images (5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1303472"/>
            <a:ext cx="3945607" cy="52405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Armistice Day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You need to know this date </a:t>
            </a:r>
            <a:r>
              <a:rPr lang="en-CA" dirty="0" smtClean="0"/>
              <a:t>Nov. 11 1918</a:t>
            </a:r>
          </a:p>
          <a:p>
            <a:r>
              <a:rPr lang="en-CA" dirty="0" smtClean="0"/>
              <a:t>November 11 is now known as Remembrance day.</a:t>
            </a:r>
          </a:p>
          <a:p>
            <a:endParaRPr lang="en-CA" dirty="0"/>
          </a:p>
        </p:txBody>
      </p:sp>
      <p:pic>
        <p:nvPicPr>
          <p:cNvPr id="6" name="Picture 5" descr="download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3029166"/>
            <a:ext cx="2457822" cy="3428015"/>
          </a:xfrm>
          <a:prstGeom prst="rect">
            <a:avLst/>
          </a:prstGeom>
        </p:spPr>
      </p:pic>
      <p:pic>
        <p:nvPicPr>
          <p:cNvPr id="7" name="Picture 6" descr="download (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5776" y="2996952"/>
            <a:ext cx="2448272" cy="352184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Treaty of Versailles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Germany, United States, Great Britain, France.</a:t>
            </a:r>
          </a:p>
          <a:p>
            <a:r>
              <a:rPr lang="en-CA" dirty="0" smtClean="0"/>
              <a:t>These countries meet together to discuss an agreement.  </a:t>
            </a:r>
          </a:p>
          <a:p>
            <a:r>
              <a:rPr lang="en-CA" dirty="0" smtClean="0"/>
              <a:t>Canada asks to be included (but denied)</a:t>
            </a:r>
          </a:p>
          <a:p>
            <a:r>
              <a:rPr lang="en-CA" dirty="0" smtClean="0"/>
              <a:t>A clear intention to punish Germany for the war.</a:t>
            </a:r>
            <a:endParaRPr lang="en-CA" dirty="0"/>
          </a:p>
        </p:txBody>
      </p:sp>
      <p:pic>
        <p:nvPicPr>
          <p:cNvPr id="6" name="Picture 5" descr="images (5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03754" y="4509120"/>
            <a:ext cx="3284469" cy="237626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Treaty of Versailles Role Play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Who is at fault for the war? 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Who should own Alsace Lorraine, France or Germany?  </a:t>
            </a:r>
            <a:endParaRPr lang="en-CA" dirty="0"/>
          </a:p>
        </p:txBody>
      </p:sp>
      <p:pic>
        <p:nvPicPr>
          <p:cNvPr id="4" name="Picture 3" descr="103653-004-061F5A9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2852936"/>
            <a:ext cx="3960440" cy="374943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Treaty of Versailles Continued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784"/>
            <a:ext cx="483488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CA" dirty="0" smtClean="0"/>
              <a:t>The war cost Britain and France about 30 Billion dollars, who should pay for this?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CA" dirty="0" smtClean="0"/>
              <a:t>Germany’s Navy and army were far too big.    Should they be reduced to ensure they won’t attack again?</a:t>
            </a:r>
            <a:endParaRPr lang="en-CA" dirty="0"/>
          </a:p>
        </p:txBody>
      </p:sp>
      <p:pic>
        <p:nvPicPr>
          <p:cNvPr id="11" name="Picture 10" descr="images (5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1340768"/>
            <a:ext cx="3934724" cy="509317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320</Words>
  <Application>Microsoft Office PowerPoint</Application>
  <PresentationFormat>On-screen Show (4:3)</PresentationFormat>
  <Paragraphs>42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End of WW1</vt:lpstr>
      <vt:lpstr>3 Reasons for the End of The War</vt:lpstr>
      <vt:lpstr>#1 Naval Blockade</vt:lpstr>
      <vt:lpstr>#2 Industrial fatigue</vt:lpstr>
      <vt:lpstr>#3 Americans Join</vt:lpstr>
      <vt:lpstr>Armistice Day</vt:lpstr>
      <vt:lpstr>Treaty of Versailles</vt:lpstr>
      <vt:lpstr>Treaty of Versailles Role Play </vt:lpstr>
      <vt:lpstr>Treaty of Versailles Continued</vt:lpstr>
      <vt:lpstr>Treaty of Versailles Cotinued </vt:lpstr>
      <vt:lpstr>Treaty of Versailles Continued</vt:lpstr>
      <vt:lpstr>Treaty of Versailles Continued</vt:lpstr>
      <vt:lpstr>Treaty of Versailles Continued</vt:lpstr>
      <vt:lpstr>Treaty of Versailles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 of WW1</dc:title>
  <dc:creator>Craig Woelke</dc:creator>
  <cp:lastModifiedBy>Craig</cp:lastModifiedBy>
  <cp:revision>2</cp:revision>
  <dcterms:created xsi:type="dcterms:W3CDTF">2013-11-17T05:40:20Z</dcterms:created>
  <dcterms:modified xsi:type="dcterms:W3CDTF">2014-11-25T03:50:26Z</dcterms:modified>
</cp:coreProperties>
</file>