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77" r:id="rId11"/>
    <p:sldId id="261" r:id="rId12"/>
    <p:sldId id="267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0B04-784F-444F-B0BF-0D8E2504BB2A}" type="datetimeFigureOut">
              <a:rPr lang="en-CA" smtClean="0"/>
              <a:pPr/>
              <a:t>07/09/2015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B3AC-D2CB-472B-839D-FC32CF25843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0B04-784F-444F-B0BF-0D8E2504BB2A}" type="datetimeFigureOut">
              <a:rPr lang="en-CA" smtClean="0"/>
              <a:pPr/>
              <a:t>07/09/2015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B3AC-D2CB-472B-839D-FC32CF25843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0B04-784F-444F-B0BF-0D8E2504BB2A}" type="datetimeFigureOut">
              <a:rPr lang="en-CA" smtClean="0"/>
              <a:pPr/>
              <a:t>07/09/2015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B3AC-D2CB-472B-839D-FC32CF25843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0B04-784F-444F-B0BF-0D8E2504BB2A}" type="datetimeFigureOut">
              <a:rPr lang="en-CA" smtClean="0"/>
              <a:pPr/>
              <a:t>07/09/2015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B3AC-D2CB-472B-839D-FC32CF25843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0B04-784F-444F-B0BF-0D8E2504BB2A}" type="datetimeFigureOut">
              <a:rPr lang="en-CA" smtClean="0"/>
              <a:pPr/>
              <a:t>07/09/2015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B3AC-D2CB-472B-839D-FC32CF25843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0B04-784F-444F-B0BF-0D8E2504BB2A}" type="datetimeFigureOut">
              <a:rPr lang="en-CA" smtClean="0"/>
              <a:pPr/>
              <a:t>07/09/2015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B3AC-D2CB-472B-839D-FC32CF25843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0B04-784F-444F-B0BF-0D8E2504BB2A}" type="datetimeFigureOut">
              <a:rPr lang="en-CA" smtClean="0"/>
              <a:pPr/>
              <a:t>07/09/2015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B3AC-D2CB-472B-839D-FC32CF25843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0B04-784F-444F-B0BF-0D8E2504BB2A}" type="datetimeFigureOut">
              <a:rPr lang="en-CA" smtClean="0"/>
              <a:pPr/>
              <a:t>07/09/2015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B3AC-D2CB-472B-839D-FC32CF25843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0B04-784F-444F-B0BF-0D8E2504BB2A}" type="datetimeFigureOut">
              <a:rPr lang="en-CA" smtClean="0"/>
              <a:pPr/>
              <a:t>07/09/2015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B3AC-D2CB-472B-839D-FC32CF25843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0B04-784F-444F-B0BF-0D8E2504BB2A}" type="datetimeFigureOut">
              <a:rPr lang="en-CA" smtClean="0"/>
              <a:pPr/>
              <a:t>07/09/2015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B3AC-D2CB-472B-839D-FC32CF25843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0B04-784F-444F-B0BF-0D8E2504BB2A}" type="datetimeFigureOut">
              <a:rPr lang="en-CA" smtClean="0"/>
              <a:pPr/>
              <a:t>07/09/2015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B3AC-D2CB-472B-839D-FC32CF25843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F0B04-784F-444F-B0BF-0D8E2504BB2A}" type="datetimeFigureOut">
              <a:rPr lang="en-CA" smtClean="0"/>
              <a:pPr/>
              <a:t>07/09/2015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DB3AC-D2CB-472B-839D-FC32CF25843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gif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Canadian Identity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What are Canadians</a:t>
            </a:r>
            <a:r>
              <a:rPr lang="en-CA" dirty="0" smtClean="0"/>
              <a:t>?</a:t>
            </a:r>
          </a:p>
          <a:p>
            <a:r>
              <a:rPr lang="en-CA" dirty="0" smtClean="0"/>
              <a:t>How do we see ourselves?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atisbuddhism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629070">
            <a:off x="468170" y="1186810"/>
            <a:ext cx="3051744" cy="37936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the Canadian Religion?</a:t>
            </a:r>
            <a:endParaRPr lang="en-CA" dirty="0"/>
          </a:p>
        </p:txBody>
      </p:sp>
      <p:pic>
        <p:nvPicPr>
          <p:cNvPr id="4" name="Content Placeholder 3" descr="muslims-carrying-banners-declaring-islam-will-dominate-the-world-protest-at-the-visit-of-mr-wilders-to-the-u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59832" y="1916832"/>
            <a:ext cx="3744416" cy="2496277"/>
          </a:xfrm>
        </p:spPr>
      </p:pic>
      <p:pic>
        <p:nvPicPr>
          <p:cNvPr id="6" name="Picture 5" descr="images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68445">
            <a:off x="5724128" y="4653136"/>
            <a:ext cx="2667000" cy="1714500"/>
          </a:xfrm>
          <a:prstGeom prst="rect">
            <a:avLst/>
          </a:prstGeom>
        </p:spPr>
      </p:pic>
      <p:pic>
        <p:nvPicPr>
          <p:cNvPr id="7" name="Picture 6" descr="devolution-of-man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03648" y="4229100"/>
            <a:ext cx="4286250" cy="2628900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8519075">
            <a:off x="6351444" y="2381697"/>
            <a:ext cx="2590800" cy="17621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3 major themes in Canadian Identity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Canada was influenced by Britain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CA" dirty="0" smtClean="0"/>
              <a:t>Colony of Britain 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CA" dirty="0" smtClean="0"/>
              <a:t>Follows political traditions of Britain</a:t>
            </a:r>
          </a:p>
          <a:p>
            <a:pPr marL="914400" lvl="1" indent="-514350">
              <a:buNone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Canada is influenced by United States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CA" dirty="0" smtClean="0"/>
              <a:t>Watch American T.V.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CA" dirty="0" smtClean="0"/>
              <a:t>American Sports, American music.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CA" dirty="0" smtClean="0"/>
              <a:t>Sell our products to America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CA" dirty="0" smtClean="0"/>
              <a:t>Canada is even protected by the American military</a:t>
            </a:r>
          </a:p>
          <a:p>
            <a:pPr marL="914400" lvl="1" indent="-514350">
              <a:buFont typeface="Wingdings" pitchFamily="2" charset="2"/>
              <a:buChar char="§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Canada is influenced by multiculturalism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CA" dirty="0" smtClean="0"/>
              <a:t>There is no typical Canadian 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CA" dirty="0" smtClean="0"/>
              <a:t>There is no single language or religion 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CA" dirty="0" smtClean="0"/>
              <a:t>There is no typical Canadian food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Show What You Know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Review Game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My Grandma, is British.</a:t>
            </a:r>
          </a:p>
          <a:p>
            <a:pPr>
              <a:buNone/>
            </a:pPr>
            <a:r>
              <a:rPr lang="en-CA" dirty="0" smtClean="0"/>
              <a:t>My Grandpa, is Mennonite</a:t>
            </a:r>
          </a:p>
          <a:p>
            <a:pPr>
              <a:buNone/>
            </a:pPr>
            <a:r>
              <a:rPr lang="en-CA" dirty="0" smtClean="0"/>
              <a:t>My other Grandpa is Russian</a:t>
            </a:r>
          </a:p>
          <a:p>
            <a:pPr>
              <a:buNone/>
            </a:pPr>
            <a:r>
              <a:rPr lang="en-CA" dirty="0" smtClean="0"/>
              <a:t>My other Grandma is Mennonite</a:t>
            </a:r>
          </a:p>
          <a:p>
            <a:pPr>
              <a:buNone/>
            </a:pPr>
            <a:r>
              <a:rPr lang="en-CA" dirty="0" smtClean="0"/>
              <a:t>But I am a Canadian.</a:t>
            </a:r>
          </a:p>
          <a:p>
            <a:pPr>
              <a:buNone/>
            </a:pPr>
            <a:endParaRPr lang="en-CA" dirty="0" smtClean="0"/>
          </a:p>
          <a:p>
            <a:pPr algn="r">
              <a:buNone/>
            </a:pPr>
            <a:endParaRPr lang="en-CA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Since the terrorist attacks in (Sept 11 in New York)   Canadians can no longer travel to the United States without a passport.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American television shows are not allowed to be shown on Canadian T.V. at certain times of the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Many Canadians stayed up all night to see Prince William and Kate Middleton marry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United States places their own missile bunkers in Canada’s territory.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Canada has a governor general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#7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There are more Italian restaurants than Canadian restaurants in Canada.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en-CA" dirty="0"/>
          </a:p>
        </p:txBody>
      </p:sp>
      <p:pic>
        <p:nvPicPr>
          <p:cNvPr id="4" name="Content Placeholder 3" descr="union_jack_united_kingdom_announcement-rdcdeb4388b3048cd9cc4cba597c73f9c_8dnm8_8byvr_5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5910" b="15677"/>
          <a:stretch>
            <a:fillRect/>
          </a:stretch>
        </p:blipFill>
        <p:spPr>
          <a:xfrm>
            <a:off x="1433188" y="1916832"/>
            <a:ext cx="5875116" cy="3096345"/>
          </a:xfrm>
        </p:spPr>
      </p:pic>
      <p:sp>
        <p:nvSpPr>
          <p:cNvPr id="5" name="TextBox 4"/>
          <p:cNvSpPr txBox="1"/>
          <p:nvPr/>
        </p:nvSpPr>
        <p:spPr>
          <a:xfrm>
            <a:off x="971600" y="980728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dirty="0" smtClean="0"/>
              <a:t>Is this Canada’s Flag?</a:t>
            </a:r>
            <a:endParaRPr lang="en-CA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5445224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Canadian Flag from 1867- 1914</a:t>
            </a:r>
          </a:p>
          <a:p>
            <a:pPr algn="ctr"/>
            <a:r>
              <a:rPr lang="en-CA" sz="3200" dirty="0" smtClean="0"/>
              <a:t>“Union Jack”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#8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Canadian Justin </a:t>
            </a:r>
            <a:r>
              <a:rPr lang="en-CA" dirty="0" err="1" smtClean="0"/>
              <a:t>Beiber</a:t>
            </a:r>
            <a:r>
              <a:rPr lang="en-CA" dirty="0" smtClean="0"/>
              <a:t> speaks with an American accent to improve his record sales.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#9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Our most famous Canadian singers and actors choose not to live in Canada.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#10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Canadian laws are quite different than American laws.  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 this Canada’s flag?</a:t>
            </a:r>
            <a:endParaRPr lang="en-CA" dirty="0"/>
          </a:p>
        </p:txBody>
      </p:sp>
      <p:pic>
        <p:nvPicPr>
          <p:cNvPr id="4" name="Content Placeholder 3" descr="1308807940582_ORIGIN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7736" b="16639"/>
          <a:stretch>
            <a:fillRect/>
          </a:stretch>
        </p:blipFill>
        <p:spPr>
          <a:xfrm>
            <a:off x="1475656" y="1589938"/>
            <a:ext cx="6078869" cy="2991189"/>
          </a:xfrm>
        </p:spPr>
      </p:pic>
      <p:sp>
        <p:nvSpPr>
          <p:cNvPr id="5" name="TextBox 4"/>
          <p:cNvSpPr txBox="1"/>
          <p:nvPr/>
        </p:nvSpPr>
        <p:spPr>
          <a:xfrm>
            <a:off x="1475656" y="5445224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Canadian Flag from 1914-1965</a:t>
            </a:r>
          </a:p>
          <a:p>
            <a:pPr algn="ctr"/>
            <a:r>
              <a:rPr lang="en-CA" sz="3200" dirty="0" smtClean="0"/>
              <a:t>“Red Ensign”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 this Canada’s Flag?</a:t>
            </a:r>
            <a:endParaRPr lang="en-CA" dirty="0"/>
          </a:p>
        </p:txBody>
      </p:sp>
      <p:pic>
        <p:nvPicPr>
          <p:cNvPr id="4" name="Content Placeholder 3" descr="wy1u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628800"/>
            <a:ext cx="5682208" cy="2841104"/>
          </a:xfrm>
        </p:spPr>
      </p:pic>
      <p:sp>
        <p:nvSpPr>
          <p:cNvPr id="5" name="TextBox 4"/>
          <p:cNvSpPr txBox="1"/>
          <p:nvPr/>
        </p:nvSpPr>
        <p:spPr>
          <a:xfrm>
            <a:off x="1475656" y="5445224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Prime Minister’s favorite Flag </a:t>
            </a:r>
          </a:p>
          <a:p>
            <a:pPr algn="ctr"/>
            <a:r>
              <a:rPr lang="en-CA" sz="3200" dirty="0" smtClean="0"/>
              <a:t>“Pearson Pennant”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 this Canada’s Flag?</a:t>
            </a:r>
            <a:endParaRPr lang="en-CA" dirty="0"/>
          </a:p>
        </p:txBody>
      </p:sp>
      <p:pic>
        <p:nvPicPr>
          <p:cNvPr id="4" name="Content Placeholder 3" descr="CanadianFlagCreativeDawStockXCh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340768"/>
            <a:ext cx="5826844" cy="3050679"/>
          </a:xfrm>
        </p:spPr>
      </p:pic>
      <p:sp>
        <p:nvSpPr>
          <p:cNvPr id="5" name="TextBox 4"/>
          <p:cNvSpPr txBox="1"/>
          <p:nvPr/>
        </p:nvSpPr>
        <p:spPr>
          <a:xfrm>
            <a:off x="1331640" y="4512022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Canadian Flag from 1965</a:t>
            </a:r>
          </a:p>
          <a:p>
            <a:pPr algn="ctr"/>
            <a:r>
              <a:rPr lang="en-CA" sz="3200" dirty="0" smtClean="0"/>
              <a:t>“Maple Leaf”</a:t>
            </a:r>
            <a:endParaRPr lang="en-CA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5745013"/>
            <a:ext cx="8229600" cy="1112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can you learn about Canadian identity from these flags?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Canadian identity is influenced by U.S.A.</a:t>
            </a:r>
            <a:endParaRPr lang="en-CA" dirty="0"/>
          </a:p>
        </p:txBody>
      </p:sp>
      <p:pic>
        <p:nvPicPr>
          <p:cNvPr id="4" name="Content Placeholder 3" descr="images (3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844824"/>
            <a:ext cx="5688632" cy="3771811"/>
          </a:xfrm>
        </p:spPr>
      </p:pic>
      <p:pic>
        <p:nvPicPr>
          <p:cNvPr id="7" name="Picture 6" descr="canada-us-300x199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844824"/>
            <a:ext cx="5644848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Canada is multicultural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Describe what a Canadian looks like.</a:t>
            </a:r>
          </a:p>
          <a:p>
            <a:endParaRPr lang="en-CA" dirty="0"/>
          </a:p>
        </p:txBody>
      </p:sp>
      <p:pic>
        <p:nvPicPr>
          <p:cNvPr id="4" name="Picture 3" descr="Experience_PG_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204864"/>
            <a:ext cx="4744963" cy="35444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573325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Which one of these people looks the most Canadian?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Where are we</a:t>
            </a:r>
            <a:endParaRPr lang="en-CA" dirty="0"/>
          </a:p>
        </p:txBody>
      </p:sp>
      <p:pic>
        <p:nvPicPr>
          <p:cNvPr id="4" name="Content Placeholder 3" descr="20100426-chinatown-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37360" y="1737201"/>
            <a:ext cx="5669280" cy="42519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etter_spaghetti.jpg"/>
          <p:cNvPicPr>
            <a:picLocks noChangeAspect="1"/>
          </p:cNvPicPr>
          <p:nvPr/>
        </p:nvPicPr>
        <p:blipFill>
          <a:blip r:embed="rId2" cstate="print"/>
          <a:srcRect l="14720" r="10941"/>
          <a:stretch>
            <a:fillRect/>
          </a:stretch>
        </p:blipFill>
        <p:spPr>
          <a:xfrm>
            <a:off x="4895528" y="3648075"/>
            <a:ext cx="4248472" cy="3209925"/>
          </a:xfrm>
          <a:prstGeom prst="rect">
            <a:avLst/>
          </a:prstGeom>
        </p:spPr>
      </p:pic>
      <p:pic>
        <p:nvPicPr>
          <p:cNvPr id="6" name="Picture 5" descr="kung_pao_chicken_1.jpg"/>
          <p:cNvPicPr>
            <a:picLocks noChangeAspect="1"/>
          </p:cNvPicPr>
          <p:nvPr/>
        </p:nvPicPr>
        <p:blipFill>
          <a:blip r:embed="rId3" cstate="print"/>
          <a:srcRect b="15224"/>
          <a:stretch>
            <a:fillRect/>
          </a:stretch>
        </p:blipFill>
        <p:spPr>
          <a:xfrm>
            <a:off x="3951370" y="1340768"/>
            <a:ext cx="4303607" cy="27363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Which is a Canadian Food?</a:t>
            </a:r>
            <a:endParaRPr lang="en-CA" dirty="0"/>
          </a:p>
        </p:txBody>
      </p:sp>
      <p:pic>
        <p:nvPicPr>
          <p:cNvPr id="4" name="Content Placeholder 3" descr="images (36)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899592" y="1160172"/>
            <a:ext cx="2952328" cy="2861686"/>
          </a:xfrm>
        </p:spPr>
      </p:pic>
      <p:pic>
        <p:nvPicPr>
          <p:cNvPr id="5" name="Picture 4" descr="imagehandl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005064"/>
            <a:ext cx="4381500" cy="2190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8419</TotalTime>
  <Words>375</Words>
  <Application>Microsoft Office PowerPoint</Application>
  <PresentationFormat>On-screen Show (4:3)</PresentationFormat>
  <Paragraphs>64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Canadian Identity </vt:lpstr>
      <vt:lpstr>Slide 2</vt:lpstr>
      <vt:lpstr>Is this Canada’s flag?</vt:lpstr>
      <vt:lpstr>Is this Canada’s Flag?</vt:lpstr>
      <vt:lpstr>Is this Canada’s Flag?</vt:lpstr>
      <vt:lpstr>Canadian identity is influenced by U.S.A.</vt:lpstr>
      <vt:lpstr>Canada is multicultural</vt:lpstr>
      <vt:lpstr>Where are we</vt:lpstr>
      <vt:lpstr>Which is a Canadian Food?</vt:lpstr>
      <vt:lpstr>What is the Canadian Religion?</vt:lpstr>
      <vt:lpstr>3 major themes in Canadian Identity</vt:lpstr>
      <vt:lpstr>Show What You Know</vt:lpstr>
      <vt:lpstr>Example #1</vt:lpstr>
      <vt:lpstr>Example #2</vt:lpstr>
      <vt:lpstr>Example #3</vt:lpstr>
      <vt:lpstr>Example #4</vt:lpstr>
      <vt:lpstr>Example #5</vt:lpstr>
      <vt:lpstr>Example #6</vt:lpstr>
      <vt:lpstr>Example #7</vt:lpstr>
      <vt:lpstr>Example #8</vt:lpstr>
      <vt:lpstr>Example #9</vt:lpstr>
      <vt:lpstr>Example #10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Canadian Identity</dc:title>
  <dc:creator>Craig Woelke</dc:creator>
  <cp:lastModifiedBy>Craig</cp:lastModifiedBy>
  <cp:revision>9</cp:revision>
  <dcterms:created xsi:type="dcterms:W3CDTF">2013-08-23T21:35:42Z</dcterms:created>
  <dcterms:modified xsi:type="dcterms:W3CDTF">2015-09-07T18:39:20Z</dcterms:modified>
</cp:coreProperties>
</file>