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60" r:id="rId6"/>
    <p:sldId id="257" r:id="rId7"/>
    <p:sldId id="268" r:id="rId8"/>
    <p:sldId id="271" r:id="rId9"/>
    <p:sldId id="269" r:id="rId10"/>
    <p:sldId id="258" r:id="rId11"/>
    <p:sldId id="270" r:id="rId12"/>
    <p:sldId id="265" r:id="rId13"/>
    <p:sldId id="276" r:id="rId14"/>
    <p:sldId id="281" r:id="rId15"/>
    <p:sldId id="279" r:id="rId16"/>
    <p:sldId id="278" r:id="rId17"/>
    <p:sldId id="282" r:id="rId18"/>
    <p:sldId id="283" r:id="rId19"/>
    <p:sldId id="277" r:id="rId20"/>
    <p:sldId id="261" r:id="rId21"/>
    <p:sldId id="273" r:id="rId22"/>
    <p:sldId id="284" r:id="rId23"/>
    <p:sldId id="285" r:id="rId24"/>
    <p:sldId id="262" r:id="rId25"/>
    <p:sldId id="264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E717-DB15-4CAB-82F0-221FC46F27C1}" type="datetimeFigureOut">
              <a:rPr lang="en-CA" smtClean="0"/>
              <a:pPr/>
              <a:t>2015-12-09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B564-CF92-430A-8A57-B2B9447241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reehansislan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Appeasement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 Appeasement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do not “talk” when something is wrong you have to do something.</a:t>
            </a:r>
          </a:p>
          <a:p>
            <a:r>
              <a:rPr lang="en-CA" dirty="0" smtClean="0"/>
              <a:t>Countries </a:t>
            </a:r>
            <a:r>
              <a:rPr lang="en-CA" u="sng" dirty="0" smtClean="0"/>
              <a:t>CAN</a:t>
            </a:r>
            <a:r>
              <a:rPr lang="en-CA" dirty="0" smtClean="0"/>
              <a:t> tell other countries what to do, if what they are doing is wrong.</a:t>
            </a:r>
          </a:p>
          <a:p>
            <a:r>
              <a:rPr lang="en-CA" dirty="0" smtClean="0"/>
              <a:t>Sometimes war must be used to create greater peace.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Does the UN have the right?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C:\Users\Craig\Desktop\Obama-Iran-Nuclear 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72" y="1412776"/>
            <a:ext cx="4562428" cy="3456384"/>
          </a:xfrm>
          <a:prstGeom prst="rect">
            <a:avLst/>
          </a:prstGeom>
          <a:noFill/>
        </p:spPr>
      </p:pic>
      <p:pic>
        <p:nvPicPr>
          <p:cNvPr id="8195" name="Picture 3" descr="C:\Users\Craig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373379" cy="398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C:\Users\Craig\Desktop\arab_appeasemen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4" cy="522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1919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Broken almost as soon as it was created</a:t>
            </a:r>
          </a:p>
          <a:p>
            <a:pPr lvl="1"/>
            <a:r>
              <a:rPr lang="en-US" dirty="0" smtClean="0"/>
              <a:t>Germany stop paying war reparations after the stock crash</a:t>
            </a:r>
          </a:p>
          <a:p>
            <a:pPr lvl="1"/>
            <a:r>
              <a:rPr lang="en-US" dirty="0" smtClean="0"/>
              <a:t>Germany starts rebuilding its navy and military with Swedish help</a:t>
            </a:r>
          </a:p>
          <a:p>
            <a:pPr lvl="1"/>
            <a:r>
              <a:rPr lang="en-US" dirty="0" smtClean="0"/>
              <a:t>Does not listen to </a:t>
            </a:r>
            <a:r>
              <a:rPr lang="en-US" u="sng" dirty="0" smtClean="0"/>
              <a:t>L</a:t>
            </a:r>
            <a:r>
              <a:rPr lang="en-US" u="sng" dirty="0" smtClean="0"/>
              <a:t>eague of Nations </a:t>
            </a:r>
            <a:r>
              <a:rPr lang="en-US" dirty="0" smtClean="0"/>
              <a:t>which was set up as a prototype UN.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play a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would you stop Hitler?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 90500.jpg                                                      00000002&#10;Scratch HD                     B8F5A1BD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63140"/>
            <a:ext cx="6472906" cy="70277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Breaks Militarization Laws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has 1,000,000 soldiers, 100 warships (excluding subs) and 1000 planes</a:t>
            </a:r>
          </a:p>
          <a:p>
            <a:r>
              <a:rPr lang="en-US" dirty="0" smtClean="0"/>
              <a:t>Treaty of Versailles allows 100,000 soldiers 10 ships and 0 planes.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He Enters into the Rhineland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entered the Rhineland with these forces in 1936.   Nobody said anything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French troops posted at their position were ordered not to fire.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. In </a:t>
            </a:r>
            <a:r>
              <a:rPr lang="en-US" dirty="0" smtClean="0"/>
              <a:t>1936 he annexes Austria.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Hitler was Austrian</a:t>
            </a:r>
          </a:p>
          <a:p>
            <a:r>
              <a:rPr lang="en-CA" dirty="0" smtClean="0"/>
              <a:t>Austria was rich</a:t>
            </a:r>
          </a:p>
          <a:p>
            <a:r>
              <a:rPr lang="en-CA" dirty="0" smtClean="0"/>
              <a:t>Austria was culturally similar to Germany.</a:t>
            </a:r>
          </a:p>
          <a:p>
            <a:r>
              <a:rPr lang="en-CA" dirty="0" smtClean="0"/>
              <a:t>Pro-</a:t>
            </a:r>
            <a:r>
              <a:rPr lang="en-CA" dirty="0" err="1" smtClean="0"/>
              <a:t>Facist</a:t>
            </a:r>
            <a:r>
              <a:rPr lang="en-CA" dirty="0" smtClean="0"/>
              <a:t> movements pop-up in the country to place pressure on German take over.   “Sound of Music”</a:t>
            </a:r>
          </a:p>
          <a:p>
            <a:r>
              <a:rPr lang="en-CA" dirty="0" smtClean="0"/>
              <a:t>50% of Austrians were supportive of annexation.</a:t>
            </a:r>
          </a:p>
          <a:p>
            <a:r>
              <a:rPr lang="en-CA" dirty="0" smtClean="0"/>
              <a:t>Very similar to Russia annexing Crimea.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4. Stops listening to the League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What’s the League of </a:t>
            </a:r>
            <a:r>
              <a:rPr lang="en-US" u="sng" dirty="0" smtClean="0"/>
              <a:t>Nations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Woodrow Wilson makes it to make sure the balance of power can be assured without militarism.</a:t>
            </a:r>
          </a:p>
          <a:p>
            <a:pPr lvl="1"/>
            <a:r>
              <a:rPr lang="en-US" dirty="0" smtClean="0"/>
              <a:t>Keeps track of alliances</a:t>
            </a:r>
          </a:p>
          <a:p>
            <a:pPr lvl="1"/>
            <a:r>
              <a:rPr lang="en-US" dirty="0" smtClean="0"/>
              <a:t>Reduces arms build ups</a:t>
            </a:r>
          </a:p>
          <a:p>
            <a:pPr lvl="1"/>
            <a:r>
              <a:rPr lang="en-US" dirty="0" smtClean="0"/>
              <a:t>International venue for talking</a:t>
            </a:r>
          </a:p>
          <a:p>
            <a:pPr lvl="1"/>
            <a:r>
              <a:rPr lang="en-US" dirty="0" smtClean="0"/>
              <a:t>A way to bully aggressors</a:t>
            </a:r>
            <a:endParaRPr lang="en-US" dirty="0"/>
          </a:p>
        </p:txBody>
      </p:sp>
      <p:pic>
        <p:nvPicPr>
          <p:cNvPr id="1026" name="Picture 2" descr="C:\Users\Jennifer\Desktop\GCSE-History-Revsion-Wilson-and-League-of-Nations-Dov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410998"/>
            <a:ext cx="3600400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Option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C:\Users\Craig\Desktop\euw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82807"/>
            <a:ext cx="7596336" cy="517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Most Countries were FOR appeasement.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781127"/>
          </a:xfrm>
        </p:spPr>
        <p:txBody>
          <a:bodyPr>
            <a:normAutofit/>
          </a:bodyPr>
          <a:lstStyle/>
          <a:p>
            <a:r>
              <a:rPr lang="en-CA" b="1" dirty="0" smtClean="0"/>
              <a:t>Munich Agreement 1938</a:t>
            </a:r>
          </a:p>
          <a:p>
            <a:r>
              <a:rPr lang="en-CA" dirty="0" smtClean="0"/>
              <a:t>Countries agree to let Hitler invade </a:t>
            </a:r>
            <a:r>
              <a:rPr lang="en-CA" dirty="0" smtClean="0"/>
              <a:t>Sudetenland</a:t>
            </a:r>
            <a:endParaRPr lang="en-CA" dirty="0" smtClean="0"/>
          </a:p>
        </p:txBody>
      </p:sp>
      <p:pic>
        <p:nvPicPr>
          <p:cNvPr id="6" name="Content Placeholder 3" descr="munich_agre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721" y="2060848"/>
            <a:ext cx="4318759" cy="256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</a:t>
            </a:r>
            <a:r>
              <a:rPr lang="en-CA" dirty="0" smtClean="0"/>
              <a:t>. 1939 Sudetenland </a:t>
            </a:r>
            <a:r>
              <a:rPr lang="en-CA" dirty="0" smtClean="0"/>
              <a:t>Czech Annexation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Sudetenland was German speaking.</a:t>
            </a:r>
          </a:p>
          <a:p>
            <a:r>
              <a:rPr lang="en-CA" dirty="0" smtClean="0"/>
              <a:t>They were more supportive of the Reich (Nazis) than any other region in Germany.</a:t>
            </a:r>
          </a:p>
          <a:p>
            <a:r>
              <a:rPr lang="en-CA" dirty="0" smtClean="0"/>
              <a:t>Czech government was failing.  President of </a:t>
            </a:r>
            <a:r>
              <a:rPr lang="en-CA" dirty="0" smtClean="0"/>
              <a:t>Czechoslovakia </a:t>
            </a:r>
            <a:r>
              <a:rPr lang="en-CA" dirty="0" smtClean="0"/>
              <a:t>was weak.   </a:t>
            </a:r>
          </a:p>
          <a:p>
            <a:r>
              <a:rPr lang="en-CA" dirty="0" smtClean="0"/>
              <a:t>Hitler threatened attack on Prague.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 Hitler Invades Czechoslovakia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taking the agreed upon territory his soldiers continue to march into Prague thus taking the entire nation.</a:t>
            </a:r>
          </a:p>
          <a:p>
            <a:r>
              <a:rPr lang="en-CA" dirty="0" smtClean="0"/>
              <a:t>Czech government was failing.  President of Czechoslovakia was weak.   </a:t>
            </a:r>
          </a:p>
          <a:p>
            <a:r>
              <a:rPr lang="en-CA" dirty="0" smtClean="0"/>
              <a:t>Hitler </a:t>
            </a:r>
            <a:r>
              <a:rPr lang="en-CA" dirty="0" smtClean="0"/>
              <a:t>was opposed by the president but not by the citizens of </a:t>
            </a:r>
            <a:r>
              <a:rPr lang="en-US" dirty="0" smtClean="0"/>
              <a:t>Czechoslovakia</a:t>
            </a:r>
            <a:r>
              <a:rPr lang="en-CA" dirty="0" smtClean="0"/>
              <a:t>.  </a:t>
            </a:r>
            <a:endParaRPr lang="en-CA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dirty="0" smtClean="0"/>
              <a:t>. Hitler asks for the Polish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Germans were being persecuted in Poland</a:t>
            </a:r>
          </a:p>
          <a:p>
            <a:r>
              <a:rPr lang="en-CA" dirty="0" smtClean="0"/>
              <a:t>Poland was a creation of Versailles and had not existed since medieval times.</a:t>
            </a:r>
          </a:p>
          <a:p>
            <a:r>
              <a:rPr lang="en-CA" dirty="0" smtClean="0"/>
              <a:t>Germans needed </a:t>
            </a:r>
            <a:r>
              <a:rPr lang="en-CA" dirty="0" smtClean="0"/>
              <a:t>to join to their </a:t>
            </a:r>
            <a:r>
              <a:rPr lang="en-CA" dirty="0" smtClean="0"/>
              <a:t>main to the territory of East </a:t>
            </a:r>
            <a:r>
              <a:rPr lang="en-CA" dirty="0" smtClean="0"/>
              <a:t>Prussia</a:t>
            </a:r>
          </a:p>
          <a:p>
            <a:r>
              <a:rPr lang="en-CA" dirty="0" smtClean="0"/>
              <a:t>Hitler wants the Polish Corridor returned to the German </a:t>
            </a:r>
            <a:r>
              <a:rPr lang="en-CA" dirty="0" smtClean="0"/>
              <a:t>people.</a:t>
            </a:r>
          </a:p>
          <a:p>
            <a:r>
              <a:rPr lang="en-CA" dirty="0" smtClean="0"/>
              <a:t>When the League refuses Hitler attacks all of Poland.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to </a:t>
            </a:r>
            <a:r>
              <a:rPr lang="en-CA" dirty="0" smtClean="0"/>
              <a:t>war caused by appeasement.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Germany Creates mass militarization breaking the “Treaty of Versailles”  1935</a:t>
            </a:r>
          </a:p>
          <a:p>
            <a:r>
              <a:rPr lang="en-CA" dirty="0" smtClean="0"/>
              <a:t>Germany militarizes the Rhineland 1937</a:t>
            </a:r>
          </a:p>
          <a:p>
            <a:r>
              <a:rPr lang="en-CA" dirty="0" smtClean="0"/>
              <a:t>Germany takes Austria 1938</a:t>
            </a:r>
          </a:p>
          <a:p>
            <a:r>
              <a:rPr lang="en-CA" dirty="0" smtClean="0"/>
              <a:t>Germany takes Sudetenland 1938</a:t>
            </a:r>
          </a:p>
          <a:p>
            <a:endParaRPr lang="en-CA" dirty="0"/>
          </a:p>
          <a:p>
            <a:pPr algn="ctr">
              <a:buNone/>
            </a:pPr>
            <a:r>
              <a:rPr lang="en-CA" dirty="0" smtClean="0"/>
              <a:t>Nobody does anything!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it so different from Today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Craig\Desktop\saddam2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36904" cy="483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/>
          </a:bodyPr>
          <a:lstStyle/>
          <a:p>
            <a:r>
              <a:rPr lang="en-CA" dirty="0" smtClean="0"/>
              <a:t>At what point should Hitler have been stopped?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248" cy="3633267"/>
          </a:xfrm>
        </p:spPr>
        <p:txBody>
          <a:bodyPr/>
          <a:lstStyle/>
          <a:p>
            <a:r>
              <a:rPr lang="en-CA" dirty="0" smtClean="0"/>
              <a:t>Write a 200 word paragraph.  </a:t>
            </a:r>
          </a:p>
          <a:p>
            <a:r>
              <a:rPr lang="en-CA" dirty="0" smtClean="0"/>
              <a:t>At what point should countries have resisted German aggression?</a:t>
            </a:r>
          </a:p>
          <a:p>
            <a:r>
              <a:rPr lang="en-CA" dirty="0" smtClean="0"/>
              <a:t>How come?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Option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C:\Users\Craig\Desktop\pacific_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145016" cy="5647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belief that you should listen to hostile/mean people or countries so that they are not provoked to fight.</a:t>
            </a:r>
          </a:p>
          <a:p>
            <a:r>
              <a:rPr lang="en-US" dirty="0" smtClean="0"/>
              <a:t>That you should try to be conciliatory, kind trying to pacify your enemy or person acting out by helping them.</a:t>
            </a:r>
          </a:p>
          <a:p>
            <a:endParaRPr lang="en-US" dirty="0" smtClean="0"/>
          </a:p>
          <a:p>
            <a:r>
              <a:rPr lang="en-US" dirty="0" smtClean="0"/>
              <a:t>Think of a situation where this is the right thing or wrong thing.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Are you for appeasement or against?</a:t>
            </a:r>
            <a:endParaRPr lang="en-CA" dirty="0"/>
          </a:p>
        </p:txBody>
      </p:sp>
      <p:pic>
        <p:nvPicPr>
          <p:cNvPr id="4" name="Content Placeholder 3" descr="seuss-appeasemen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99432"/>
            <a:ext cx="6624736" cy="5558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 Appeasement Arguments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War should always be avoided.</a:t>
            </a:r>
          </a:p>
          <a:p>
            <a:r>
              <a:rPr lang="en-CA" dirty="0" smtClean="0"/>
              <a:t>Countries do not have the right to tell other countries what to do.</a:t>
            </a:r>
          </a:p>
          <a:p>
            <a:r>
              <a:rPr lang="en-CA" dirty="0" smtClean="0"/>
              <a:t>Its better to give a little bit than to argue.</a:t>
            </a:r>
          </a:p>
          <a:p>
            <a:r>
              <a:rPr lang="en-CA" dirty="0" smtClean="0"/>
              <a:t>People are reasonable and talking to them and giving them what they want will lead to a peaceful outcome eventually.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 </a:t>
            </a:r>
            <a:r>
              <a:rPr lang="en-CA" dirty="0" err="1" smtClean="0"/>
              <a:t>Appeasment</a:t>
            </a:r>
            <a:endParaRPr lang="en-CA" dirty="0"/>
          </a:p>
        </p:txBody>
      </p:sp>
      <p:pic>
        <p:nvPicPr>
          <p:cNvPr id="7" name="Content Placeholder 6" descr="iraq_demo_pic_mya_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95725"/>
            <a:ext cx="6381750" cy="2962275"/>
          </a:xfrm>
        </p:spPr>
      </p:pic>
      <p:pic>
        <p:nvPicPr>
          <p:cNvPr id="8" name="Picture 7" descr="Syria-protest-at-Obama-spe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24744"/>
            <a:ext cx="4841995" cy="271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Senkaku</a:t>
            </a:r>
            <a:r>
              <a:rPr lang="en-CA" dirty="0" smtClean="0"/>
              <a:t> </a:t>
            </a:r>
            <a:r>
              <a:rPr lang="en-CA" smtClean="0"/>
              <a:t>Diaoyu</a:t>
            </a:r>
            <a:endParaRPr lang="en-CA" dirty="0"/>
          </a:p>
        </p:txBody>
      </p:sp>
      <p:pic>
        <p:nvPicPr>
          <p:cNvPr id="4" name="Content Placeholder 3" descr="Senkaku_Diaoyu_Tiaoyu_Islan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412776"/>
            <a:ext cx="5445224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Denmark Conflict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Http://freehansisland.com/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C:\Users\Craig\Desktop\hans-islan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88" y="2222866"/>
            <a:ext cx="6408712" cy="4806534"/>
          </a:xfrm>
          <a:prstGeom prst="rect">
            <a:avLst/>
          </a:prstGeom>
          <a:noFill/>
        </p:spPr>
      </p:pic>
      <p:pic>
        <p:nvPicPr>
          <p:cNvPr id="7170" name="Picture 2" descr="C:\Users\Craig\Download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02239"/>
            <a:ext cx="4211960" cy="2955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661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Appeasement </vt:lpstr>
      <vt:lpstr>Example of Option #1</vt:lpstr>
      <vt:lpstr>Example of Option #2</vt:lpstr>
      <vt:lpstr>Appeasement Is</vt:lpstr>
      <vt:lpstr>Are you for appeasement or against?</vt:lpstr>
      <vt:lpstr>Pro Appeasement Arguments</vt:lpstr>
      <vt:lpstr>Pro Appeasment</vt:lpstr>
      <vt:lpstr>Senkaku Diaoyu</vt:lpstr>
      <vt:lpstr>Denmark Conflict</vt:lpstr>
      <vt:lpstr>Anti Appeasement </vt:lpstr>
      <vt:lpstr>Does the UN have the right?</vt:lpstr>
      <vt:lpstr>Slide 12</vt:lpstr>
      <vt:lpstr>The 1919 Treaty of Versailles</vt:lpstr>
      <vt:lpstr>Let’s play a Game</vt:lpstr>
      <vt:lpstr>Slide 15</vt:lpstr>
      <vt:lpstr>1. Breaks Militarization Laws </vt:lpstr>
      <vt:lpstr>2. He Enters into the Rhineland</vt:lpstr>
      <vt:lpstr>3. In 1936 he annexes Austria.  </vt:lpstr>
      <vt:lpstr>4. Stops listening to the League 1937</vt:lpstr>
      <vt:lpstr>Most Countries were FOR appeasement.</vt:lpstr>
      <vt:lpstr>5. 1939 Sudetenland Czech Annexation</vt:lpstr>
      <vt:lpstr>6. Hitler Invades Czechoslovakia</vt:lpstr>
      <vt:lpstr>7. Hitler asks for the Polish Corridor</vt:lpstr>
      <vt:lpstr>Road to war caused by appeasement.</vt:lpstr>
      <vt:lpstr>Is it so different from Today</vt:lpstr>
      <vt:lpstr>At what point should Hitler have been stopped?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Appeasement</dc:title>
  <dc:creator>Craig Woelke</dc:creator>
  <cp:lastModifiedBy>Jennifer</cp:lastModifiedBy>
  <cp:revision>158</cp:revision>
  <dcterms:created xsi:type="dcterms:W3CDTF">2013-05-12T22:20:32Z</dcterms:created>
  <dcterms:modified xsi:type="dcterms:W3CDTF">2015-12-11T01:35:12Z</dcterms:modified>
</cp:coreProperties>
</file>